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de2a19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de2a19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cd142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cd142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cd142c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cd142c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cd142c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cd142c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cd142c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cd142c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de2a19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de2a19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cd142c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cd142c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cd142cc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cd142c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cd142cc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cd142c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racle.com/javase/7/docs/api/java/util/regex/Patter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information about Regular Expressions, go to the Java API docs, “Patterns”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https://docs.oracle.com/javase/7/docs/api/java/util/regex/Pattern.html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Regular Expressions?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task people need to perform is to find text in a document, like a name or date. Did “Clint” come to class last week on the attendance sheet? What do I have on my calendar for “December 3rd”?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Regular expressions are a way of describing a pattern of text so that a computer can easily find it. This allows computers to find text for us!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use Regular expressions by creating a specially formatted string, where different symbols describe the pattern that the regular expression matches.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String contains a method for using Regular Expressions, matches();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“CSC 142”;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System.out.println(s.matches(“CSC 142”)); //True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System.out.println(s.matches(“MATH 42)); //False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System.out.println(s.matches(“CSC”));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Classes,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matching an exact string, you can match a range of characters using a character class. “[a][b]” </a:t>
            </a:r>
            <a:r>
              <a:rPr lang="en"/>
              <a:t>is equivalent to </a:t>
            </a:r>
            <a:r>
              <a:rPr lang="en"/>
              <a:t>“ab”. [abc] would match “a”, “b” or “c”;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powerful with the addition of ranges. Inside of character classes, a dash indicates a range. [a-z] would match any lowercase letter.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look for a repeated character or range of characters with {}.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[0-9][0-9][0-9] and [0-9]{3} are the same, and would both match any three digit number from 000 to 999.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475" y="832500"/>
            <a:ext cx="64484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848900" y="3911350"/>
            <a:ext cx="41391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Match any Uppercase Letter: [A-Z]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Match any digit of number: [0-1]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Match any Lowercase Letter: [a-z]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Match any Symbol: [!-~]</a:t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5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values of chars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Character Classes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Shortcuts for common Character Class ranges you might use: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	Any character (may or may not match line terminators)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\d	A digit: [0-9]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\D	A non-digit: [^0-9]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\s	A whitespace character: [ \t\n\x0B\f\r]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\S	A non-whitespace character: [^\s]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\w	A word character: [a-zA-Z_0-9]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\W	A non-word character: [^\w]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need to escape the “\” char, so to match a digit: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s.matches(“\\d”);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Class and Ranges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“CSC”;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System.out.println(s.matches(“[C][S][C]”)); //True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System.out.println(s.matches(“[C][S][B]”)); //False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System.out.println(s.matches(“[A-Z]{3}”)); //True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System.out.println(s.matches(“CS[A-Z]”)); //True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Phone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class1 = “555-554-3232”;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class2 = “555-343-1233”;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class3 = “a55-33d-3342”;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class4 = “343-4423”;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would we write a Regular Expression that matches class1 and class2, but not class3 or class4?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CS Class at Seattle Central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class1 = “555-554-3232”;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class2 = “555-343-1233”;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class3 = “a55-33d-3342”;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class4 = “343-4423”;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matchTel = “\\d{3}-\\d{3}-\\d{4}”;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System.out.println(class1.matches(matchTel)); //true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System.out.println(class2.matches(matchTel)); //true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System.out.println(class3.matches(matchTel)); //false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System.out.println(class4.matches(matchTel)); //false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