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BAF18A-9C83-4ADE-BBB3-3551A944B6C1}" styleName="Dark Style 2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823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2181"/>
        <p:guide orient="horz" pos="3472"/>
        <p:guide orient="horz" pos="3776"/>
        <p:guide orient="horz" pos="236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spcBef>
                <a:spcPct val="17000"/>
              </a:spcBef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spcBef>
                <a:spcPct val="21000"/>
              </a:spcBef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spcBef>
                <a:spcPct val="23000"/>
              </a:spcBef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spcBef>
                <a:spcPct val="23000"/>
              </a:spcBef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AC7D0C1-D5FE-48CB-AEB6-E9E3D1C2E343}" type="datetime1">
              <a:rPr lang="ko-KR" altLang="en-US"/>
              <a:pPr lvl="0">
                <a:defRPr lang="ko-KR" altLang="en-US"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5B5AC3A-BA06-4AE0-833B-7241F9EB1D0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44810" y="2521418"/>
            <a:ext cx="6448283" cy="9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WEB-Programing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487752" y="3669350"/>
            <a:ext cx="5220056" cy="1798177"/>
          </a:xfrm>
          <a:prstGeom prst="rect">
            <a:avLst/>
          </a:prstGeom>
        </p:spPr>
        <p:txBody>
          <a:bodyPr vert="eaVert" wrap="square"/>
          <a:p>
            <a:pPr>
              <a:defRPr lang="ko-KR" altLang="en-US"/>
            </a:pPr>
            <a:endParaRPr lang="en-US" altLang="ko-KR"/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048000" y="3631369"/>
          <a:ext cx="6096000" cy="1862759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3653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학기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2학기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604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2022-11-24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92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컴퓨터정보공학과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1801198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임규현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1424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웹 구조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40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Structure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268126" y="286515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600557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4119786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7210959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9144000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"/>
          <p:cNvCxnSpPr>
            <a:stCxn id="10" idx="2"/>
            <a:endCxn id="13" idx="0"/>
          </p:cNvCxnSpPr>
          <p:nvPr/>
        </p:nvCxnSpPr>
        <p:spPr>
          <a:xfrm rot="5400000">
            <a:off x="4028541" y="2075115"/>
            <a:ext cx="502955" cy="36675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0" name=""/>
          <p:cNvCxnSpPr>
            <a:stCxn id="10" idx="2"/>
            <a:endCxn id="14" idx="0"/>
          </p:cNvCxnSpPr>
          <p:nvPr/>
        </p:nvCxnSpPr>
        <p:spPr>
          <a:xfrm rot="5400000">
            <a:off x="5288156" y="3334728"/>
            <a:ext cx="502956" cy="1148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1" name=""/>
          <p:cNvCxnSpPr>
            <a:stCxn id="10" idx="2"/>
            <a:endCxn id="15" idx="0"/>
          </p:cNvCxnSpPr>
          <p:nvPr/>
        </p:nvCxnSpPr>
        <p:spPr>
          <a:xfrm rot="5400000" flipV="1">
            <a:off x="6833742" y="2937482"/>
            <a:ext cx="502956" cy="1942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2" name=""/>
          <p:cNvCxnSpPr>
            <a:stCxn id="10" idx="2"/>
          </p:cNvCxnSpPr>
          <p:nvPr/>
        </p:nvCxnSpPr>
        <p:spPr>
          <a:xfrm rot="5400000" flipV="1">
            <a:off x="7800260" y="1970960"/>
            <a:ext cx="502958" cy="3875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sp>
        <p:nvSpPr>
          <p:cNvPr id="23" name=""/>
          <p:cNvSpPr/>
          <p:nvPr/>
        </p:nvSpPr>
        <p:spPr>
          <a:xfrm>
            <a:off x="3120995" y="6178697"/>
            <a:ext cx="1281868" cy="6053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Chat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6173268" y="6198814"/>
            <a:ext cx="1370888" cy="5697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 sz="1500">
                <a:solidFill>
                  <a:schemeClr val="tx1">
                    <a:lumMod val="60000"/>
                    <a:lumOff val="40000"/>
                  </a:schemeClr>
                </a:solidFill>
              </a:rPr>
              <a:t>Comment</a:t>
            </a:r>
            <a:endParaRPr lang="en-US" altLang="ko-KR" sz="15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987397" y="4322569"/>
            <a:ext cx="979205" cy="4717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video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"/>
          <p:cNvCxnSpPr>
            <a:stCxn id="13" idx="2"/>
            <a:endCxn id="24" idx="0"/>
          </p:cNvCxnSpPr>
          <p:nvPr/>
        </p:nvCxnSpPr>
        <p:spPr>
          <a:xfrm>
            <a:off x="2446234" y="4952643"/>
            <a:ext cx="4412477" cy="1246171"/>
          </a:xfrm>
          <a:prstGeom prst="line">
            <a:avLst/>
          </a:prstGeom>
        </p:spPr>
      </p:cxnSp>
      <p:cxnSp>
        <p:nvCxnSpPr>
          <p:cNvPr id="45" name=""/>
          <p:cNvCxnSpPr/>
          <p:nvPr/>
        </p:nvCxnSpPr>
        <p:spPr>
          <a:xfrm>
            <a:off x="4969913" y="5731558"/>
            <a:ext cx="745264" cy="219252"/>
          </a:xfrm>
          <a:prstGeom prst="bentConnector2">
            <a:avLst/>
          </a:prstGeom>
        </p:spPr>
      </p:cxnSp>
      <p:cxnSp>
        <p:nvCxnSpPr>
          <p:cNvPr id="47" name=""/>
          <p:cNvCxnSpPr>
            <a:stCxn id="15" idx="2"/>
          </p:cNvCxnSpPr>
          <p:nvPr/>
        </p:nvCxnSpPr>
        <p:spPr>
          <a:xfrm rot="5400000">
            <a:off x="7361889" y="5229802"/>
            <a:ext cx="971906" cy="417588"/>
          </a:xfrm>
          <a:prstGeom prst="line">
            <a:avLst/>
          </a:prstGeom>
        </p:spPr>
      </p:cxnSp>
      <p:cxnSp>
        <p:nvCxnSpPr>
          <p:cNvPr id="49" name=""/>
          <p:cNvCxnSpPr>
            <a:stCxn id="13" idx="2"/>
            <a:endCxn id="23" idx="0"/>
          </p:cNvCxnSpPr>
          <p:nvPr/>
        </p:nvCxnSpPr>
        <p:spPr>
          <a:xfrm rot="5400000" flipV="1">
            <a:off x="2491055" y="4907822"/>
            <a:ext cx="1226054" cy="13156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0" name=""/>
          <p:cNvCxnSpPr>
            <a:stCxn id="13" idx="2"/>
            <a:endCxn id="24" idx="0"/>
          </p:cNvCxnSpPr>
          <p:nvPr/>
        </p:nvCxnSpPr>
        <p:spPr>
          <a:xfrm rot="5400000" flipV="1">
            <a:off x="4029387" y="3369490"/>
            <a:ext cx="1246171" cy="44124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2" name=""/>
          <p:cNvCxnSpPr>
            <a:stCxn id="14" idx="2"/>
            <a:endCxn id="23" idx="0"/>
          </p:cNvCxnSpPr>
          <p:nvPr/>
        </p:nvCxnSpPr>
        <p:spPr>
          <a:xfrm rot="5400000">
            <a:off x="3750671" y="4963902"/>
            <a:ext cx="1226053" cy="1203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3" name=""/>
          <p:cNvCxnSpPr>
            <a:stCxn id="15" idx="2"/>
            <a:endCxn id="23" idx="0"/>
          </p:cNvCxnSpPr>
          <p:nvPr/>
        </p:nvCxnSpPr>
        <p:spPr>
          <a:xfrm rot="5400000">
            <a:off x="5296256" y="3418316"/>
            <a:ext cx="1226054" cy="42947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cxnSp>
        <p:nvCxnSpPr>
          <p:cNvPr id="55" name=""/>
          <p:cNvCxnSpPr>
            <a:stCxn id="14" idx="3"/>
            <a:endCxn id="29" idx="1"/>
          </p:cNvCxnSpPr>
          <p:nvPr/>
        </p:nvCxnSpPr>
        <p:spPr>
          <a:xfrm>
            <a:off x="5811141" y="4556510"/>
            <a:ext cx="176256" cy="1959"/>
          </a:xfrm>
          <a:prstGeom prst="line">
            <a:avLst/>
          </a:prstGeom>
          <a:ln>
            <a:solidFill>
              <a:schemeClr val="tx1"/>
            </a:solidFill>
          </a:ln>
        </p:spPr>
      </p:cxnSp>
      <p:sp>
        <p:nvSpPr>
          <p:cNvPr id="56" name=""/>
          <p:cNvSpPr/>
          <p:nvPr/>
        </p:nvSpPr>
        <p:spPr>
          <a:xfrm>
            <a:off x="5263363" y="189496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Web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cxnSp>
        <p:nvCxnSpPr>
          <p:cNvPr id="58" name=""/>
          <p:cNvCxnSpPr>
            <a:stCxn id="56" idx="2"/>
            <a:endCxn id="10" idx="0"/>
          </p:cNvCxnSpPr>
          <p:nvPr/>
        </p:nvCxnSpPr>
        <p:spPr>
          <a:xfrm rot="16200000" flipH="1">
            <a:off x="6022460" y="2773812"/>
            <a:ext cx="177923" cy="4762"/>
          </a:xfrm>
          <a:prstGeom prst="line">
            <a:avLst/>
          </a:prstGeom>
          <a:ln>
            <a:solidFill>
              <a:schemeClr val="tx1"/>
            </a:solidFill>
          </a:ln>
        </p:spPr>
      </p:cxnSp>
      <p:sp>
        <p:nvSpPr>
          <p:cNvPr id="59" name=""/>
          <p:cNvSpPr/>
          <p:nvPr/>
        </p:nvSpPr>
        <p:spPr>
          <a:xfrm>
            <a:off x="7262825" y="286379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Node.js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3353601" y="286515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MySql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cxnSp>
        <p:nvCxnSpPr>
          <p:cNvPr id="61" name=""/>
          <p:cNvCxnSpPr>
            <a:stCxn id="60" idx="3"/>
            <a:endCxn id="10" idx="1"/>
          </p:cNvCxnSpPr>
          <p:nvPr/>
        </p:nvCxnSpPr>
        <p:spPr>
          <a:xfrm>
            <a:off x="5044956" y="3261288"/>
            <a:ext cx="223170" cy="0"/>
          </a:xfrm>
          <a:prstGeom prst="line">
            <a:avLst/>
          </a:prstGeom>
          <a:ln>
            <a:solidFill>
              <a:schemeClr val="tx1"/>
            </a:solidFill>
          </a:ln>
        </p:spPr>
      </p:cxnSp>
      <p:cxnSp>
        <p:nvCxnSpPr>
          <p:cNvPr id="62" name=""/>
          <p:cNvCxnSpPr>
            <a:stCxn id="10" idx="3"/>
            <a:endCxn id="59" idx="1"/>
          </p:cNvCxnSpPr>
          <p:nvPr/>
        </p:nvCxnSpPr>
        <p:spPr>
          <a:xfrm flipV="1">
            <a:off x="6959481" y="3259928"/>
            <a:ext cx="303344" cy="1359"/>
          </a:xfrm>
          <a:prstGeom prst="line">
            <a:avLst/>
          </a:prstGeom>
          <a:ln>
            <a:solidFill>
              <a:schemeClr val="tx1"/>
            </a:solidFill>
          </a:ln>
        </p:spPr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2" y="3541759"/>
            <a:ext cx="5118203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Screen Information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5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5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화면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2597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List of Screen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97309" y="3069453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97309" y="538527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869624" y="418299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6259796" y="238685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2641074" y="3065860"/>
            <a:ext cx="1769927" cy="918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자기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2597187" y="5353585"/>
            <a:ext cx="1769928" cy="1201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출신 학교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프로젝트 및 연구실 활동 소개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2579384" y="4179392"/>
            <a:ext cx="1769927" cy="915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현재 구사 할 수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있는 언어 및 기술 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7977856" y="2285433"/>
            <a:ext cx="3140814" cy="92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Repository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연동 하여 지금까지 해왔던 프로젝트 보여줌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 Hosting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6267806" y="355416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부가 기능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7951296" y="3461102"/>
            <a:ext cx="3568102" cy="1756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하단 </a:t>
            </a: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Coverright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에 오픈 카카오톡 방을 만들어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연락수단 확보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어떤 메뉴를 선택  한 지 보이기 위해 밑줄 표시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동영상 삽입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댓글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채팅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6231575" y="541073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추가 기능 예정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7979692" y="5395122"/>
            <a:ext cx="3568102" cy="91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 생성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게시판에 자격증 공부에 필요한 자료 및 코딩테스트 자료 올릴 예정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906834" y="197407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2631549" y="1856185"/>
            <a:ext cx="1769927" cy="1199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회원 가입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로그인 구현하여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회원만 출입할 수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있도록 함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3" y="3541759"/>
            <a:ext cx="7051777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Screen Details Information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6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7709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Main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4978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Main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717" y="2238698"/>
            <a:ext cx="3237202" cy="400507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4751" y="2074134"/>
            <a:ext cx="2019248" cy="447229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57461" y="2154251"/>
            <a:ext cx="3413370" cy="4454496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2078630"/>
            <a:ext cx="2011518" cy="4490014"/>
          </a:xfrm>
          <a:prstGeom prst="rect">
            <a:avLst/>
          </a:prstGeom>
        </p:spPr>
      </p:pic>
      <p:sp>
        <p:nvSpPr>
          <p:cNvPr id="16" name="TextBox 17"/>
          <p:cNvSpPr txBox="1"/>
          <p:nvPr/>
        </p:nvSpPr>
        <p:spPr>
          <a:xfrm>
            <a:off x="447474" y="1844465"/>
            <a:ext cx="1769928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Main Screen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536422" y="1782152"/>
            <a:ext cx="1769928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Main.html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3875" y="1693134"/>
            <a:ext cx="1769929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Project.css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6281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Technique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9169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Technique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73852" y="1888974"/>
            <a:ext cx="1769928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Technique Screen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675790" y="1871171"/>
            <a:ext cx="1769928" cy="36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Technique.html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9576" y="2278877"/>
            <a:ext cx="3694786" cy="3955991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7665" y="2198762"/>
            <a:ext cx="3434396" cy="449900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6281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Technique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9169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Technique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73852" y="1888974"/>
            <a:ext cx="1769928" cy="3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Technique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.</a:t>
            </a: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css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8322" y="2296682"/>
            <a:ext cx="2059911" cy="4392182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5644" y="2252171"/>
            <a:ext cx="1426318" cy="447229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10770" y="2255111"/>
            <a:ext cx="2314575" cy="2686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3.3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0947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Career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6217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Career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47146" y="1986895"/>
            <a:ext cx="1769928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Career Screen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993338" y="1844466"/>
            <a:ext cx="1769928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Carrer.html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/>
          <a:stretch>
            <a:fillRect/>
          </a:stretch>
        </p:blipFill>
        <p:spPr>
          <a:xfrm>
            <a:off x="5985972" y="2225466"/>
            <a:ext cx="2255024" cy="432096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/>
          <a:stretch>
            <a:fillRect/>
          </a:stretch>
        </p:blipFill>
        <p:spPr>
          <a:xfrm>
            <a:off x="8271888" y="2228181"/>
            <a:ext cx="2269527" cy="4315537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/>
          <a:stretch>
            <a:fillRect/>
          </a:stretch>
        </p:blipFill>
        <p:spPr>
          <a:xfrm>
            <a:off x="1744766" y="2367899"/>
            <a:ext cx="3308446" cy="381356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349" y="2243269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0947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Career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6217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Career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47146" y="1728741"/>
            <a:ext cx="1769928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Career.css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3983" y="2332290"/>
            <a:ext cx="1844231" cy="439218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4884" y="2367896"/>
            <a:ext cx="1488383" cy="4365476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90303" y="2323387"/>
            <a:ext cx="1502271" cy="4365477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39088" y="2312260"/>
            <a:ext cx="2409825" cy="25717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</a:t>
            </a: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3900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부가기능</a:t>
            </a: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736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Add-ons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11539" y="1844464"/>
            <a:ext cx="1769928" cy="36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밑줄 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8151" y="3625375"/>
            <a:ext cx="2371725" cy="80010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4293" y="2337942"/>
            <a:ext cx="4210050" cy="43719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910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3" name="타원 2"/>
          <p:cNvSpPr/>
          <p:nvPr/>
        </p:nvSpPr>
        <p:spPr>
          <a:xfrm>
            <a:off x="6591637" y="156161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86261" y="1587014"/>
            <a:ext cx="5683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7357" y="2373453"/>
            <a:ext cx="568990" cy="358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0653" y="3398375"/>
            <a:ext cx="57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2849" y="5053652"/>
            <a:ext cx="570414" cy="365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7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1603" y="1587014"/>
            <a:ext cx="1971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</a:t>
            </a:r>
            <a:r>
              <a:rPr lang="ko-KR" altLang="en-US" b="1" spc="-148">
                <a:solidFill>
                  <a:schemeClr val="bg1"/>
                </a:solidFill>
              </a:rPr>
              <a:t>구성요소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2699" y="2373453"/>
            <a:ext cx="1918498" cy="35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화면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5993" y="3398374"/>
            <a:ext cx="1996570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화면 세부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8190" y="5053652"/>
            <a:ext cx="1931941" cy="365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코드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1603" y="1987978"/>
            <a:ext cx="3541394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Web Structure</a:t>
            </a:r>
            <a:r>
              <a:rPr lang="ko-KR" altLang="en-US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 </a:t>
            </a: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406" y="2742785"/>
            <a:ext cx="3541396" cy="6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List of Screen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1411" y="3796429"/>
            <a:ext cx="3541394" cy="147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Main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Career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Technique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기타 기능</a:t>
            </a: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582734" y="237345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56029" y="342900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50926" y="501330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4431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CONTENTS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7016113" y="5677850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8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7561454" y="5677850"/>
            <a:ext cx="1931941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Hosting</a:t>
            </a:r>
            <a:endParaRPr lang="en-US" altLang="ko-KR" b="1" spc="-148">
              <a:solidFill>
                <a:schemeClr val="bg1"/>
              </a:solidFill>
            </a:endParaRPr>
          </a:p>
        </p:txBody>
      </p:sp>
      <p:sp>
        <p:nvSpPr>
          <p:cNvPr id="34" name="타원 25"/>
          <p:cNvSpPr/>
          <p:nvPr/>
        </p:nvSpPr>
        <p:spPr>
          <a:xfrm>
            <a:off x="6534190" y="563750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12"/>
          <p:cNvSpPr txBox="1"/>
          <p:nvPr/>
        </p:nvSpPr>
        <p:spPr>
          <a:xfrm>
            <a:off x="7766993" y="1025038"/>
            <a:ext cx="1068397" cy="3650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설계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8" name="TextBox 12"/>
          <p:cNvSpPr txBox="1"/>
          <p:nvPr/>
        </p:nvSpPr>
        <p:spPr>
          <a:xfrm>
            <a:off x="1949940" y="1841470"/>
            <a:ext cx="1065675" cy="366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분석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9" name="타원 2"/>
          <p:cNvSpPr/>
          <p:nvPr/>
        </p:nvSpPr>
        <p:spPr>
          <a:xfrm>
            <a:off x="1080064" y="25365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2"/>
          <p:cNvSpPr txBox="1"/>
          <p:nvPr/>
        </p:nvSpPr>
        <p:spPr>
          <a:xfrm>
            <a:off x="2106829" y="255584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</a:t>
            </a:r>
            <a:r>
              <a:rPr lang="ko-KR" altLang="en-US" b="1" spc="-148">
                <a:solidFill>
                  <a:schemeClr val="bg1"/>
                </a:solidFill>
              </a:rPr>
              <a:t>목적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1609385" y="255312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4" name="타원 2"/>
          <p:cNvSpPr/>
          <p:nvPr/>
        </p:nvSpPr>
        <p:spPr>
          <a:xfrm>
            <a:off x="1089589" y="324141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12"/>
          <p:cNvSpPr txBox="1"/>
          <p:nvPr/>
        </p:nvSpPr>
        <p:spPr>
          <a:xfrm>
            <a:off x="2116354" y="3260690"/>
            <a:ext cx="1971911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1618910" y="325797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7" name="타원 2"/>
          <p:cNvSpPr/>
          <p:nvPr/>
        </p:nvSpPr>
        <p:spPr>
          <a:xfrm>
            <a:off x="1099114" y="39081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12"/>
          <p:cNvSpPr txBox="1"/>
          <p:nvPr/>
        </p:nvSpPr>
        <p:spPr>
          <a:xfrm>
            <a:off x="2125879" y="392744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정의서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1628435" y="392472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</a:t>
            </a: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3900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부가기능</a:t>
            </a: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736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Add-ons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11539" y="1844464"/>
            <a:ext cx="2860461" cy="36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 Repository 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연동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3919" y="2314486"/>
            <a:ext cx="2574337" cy="300349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6954" y="2225554"/>
            <a:ext cx="5747046" cy="3114856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84395" y="5483773"/>
            <a:ext cx="5734050" cy="10001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</a:t>
            </a: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3900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부가기능</a:t>
            </a: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736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Add-ons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11539" y="1844464"/>
            <a:ext cx="4137825" cy="36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카카오톡 오픈채팅 연락처 연동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3053" y="3429000"/>
            <a:ext cx="4658526" cy="59055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1550" y="2325168"/>
            <a:ext cx="3600450" cy="78105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959" y="3001711"/>
            <a:ext cx="4217835" cy="369750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</a:t>
            </a: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3900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부가기능</a:t>
            </a: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736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Add-ons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711539" y="1844464"/>
            <a:ext cx="4137825" cy="36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동영상 삽입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0219" y="2206594"/>
            <a:ext cx="6066890" cy="3809924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162567"/>
            <a:ext cx="12192000" cy="33688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</a:t>
            </a: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3900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부가기능</a:t>
            </a: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736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Add-ons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233828" y="1782151"/>
            <a:ext cx="4137825" cy="36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댓글 기능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224" y="2189861"/>
            <a:ext cx="4179333" cy="4445593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232675"/>
            <a:ext cx="7075741" cy="154535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6</a:t>
            </a:r>
            <a:r>
              <a:rPr lang="en-US" altLang="ko-KR" sz="3200" b="1">
                <a:solidFill>
                  <a:schemeClr val="accent4"/>
                </a:solidFill>
              </a:rPr>
              <a:t>.</a:t>
            </a: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3900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부가기능</a:t>
            </a: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736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75">
                <a:solidFill>
                  <a:schemeClr val="accent4"/>
                </a:solidFill>
                <a:latin typeface="+mj-ea"/>
                <a:ea typeface="+mj-ea"/>
              </a:rPr>
              <a:t>Add-ons </a:t>
            </a:r>
            <a:r>
              <a:rPr lang="en-US" altLang="ko-KR" sz="1400">
                <a:solidFill>
                  <a:schemeClr val="accent4"/>
                </a:solidFill>
              </a:rPr>
              <a:t>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233828" y="1782151"/>
            <a:ext cx="4137825" cy="36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채팅 기능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387" y="2235770"/>
            <a:ext cx="6120928" cy="300308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8325" y="2261119"/>
            <a:ext cx="4791520" cy="20954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7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17"/>
          <p:cNvSpPr txBox="1"/>
          <p:nvPr/>
        </p:nvSpPr>
        <p:spPr>
          <a:xfrm>
            <a:off x="673547" y="3587334"/>
            <a:ext cx="4676851" cy="756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Code Information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7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코드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5359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Code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328159" y="1744173"/>
          <a:ext cx="9415454" cy="4808148"/>
        </p:xfrm>
        <a:graphic>
          <a:graphicData uri="http://schemas.openxmlformats.org/drawingml/2006/table">
            <a:tbl>
              <a:tblPr firstRow="1" bandRow="1"/>
              <a:tblGrid>
                <a:gridCol w="4708198"/>
                <a:gridCol w="4707256"/>
              </a:tblGrid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padding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Object내의 내부여백을 줄때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margin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Object와 화면과의 여백(외부여백) 줄때</a:t>
                      </a:r>
                      <a:endParaRPr lang="ko-KR" altLang="en-US" sz="1500" b="1"/>
                    </a:p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width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가로 길이를 줄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세로 길이를 줄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box-sizing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박스의 크기를 어떤 것을 기준으로 계산할지를 정할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display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요소를 어떻게 보여줄지를 결정할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flex-direction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컨테이너 내부의 아이템들이 만들어지는 방향을 결정할때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justify-content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가로 축을 기준으로 좌우에 대한 정렬을 관장 할 때 </a:t>
                      </a:r>
                      <a:endParaRPr lang="ko-KR" altLang="en-US" sz="1500" b="1"/>
                    </a:p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5162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align-times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콘텐츠 아이템의 내부 상하관계 정렬 상태를 설정할때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7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코드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5359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Code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328159" y="1744173"/>
          <a:ext cx="9415454" cy="4897104"/>
        </p:xfrm>
        <a:graphic>
          <a:graphicData uri="http://schemas.openxmlformats.org/drawingml/2006/table">
            <a:tbl>
              <a:tblPr firstRow="1" bandRow="1"/>
              <a:tblGrid>
                <a:gridCol w="4708198"/>
                <a:gridCol w="4707256"/>
              </a:tblGrid>
              <a:tr h="6866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background-image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이미지를 배경으로 사용할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6866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font-size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글씨의 크기를 조정할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6866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font-weight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글씨의 굵기를 조정할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6866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list-style-type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목록 앞에 붙는 도형이나 문자를 마커(Marker)라고 하는데, 어떤 형식 또는 모양의 마커를 사용할지 결정할때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6866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text-align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텍스트의 정렬 방향을 정할 때 사용됨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6866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text-decoration</a:t>
                      </a:r>
                      <a:endParaRPr lang="en-US" altLang="ko-KR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선으로 텍스트를 꾸밀 수 있게 해주는 속성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  <a:tr h="6866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border-bottom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/>
                        <a:t>테두리 하단</a:t>
                      </a:r>
                      <a:endParaRPr lang="ko-KR" altLang="en-US" sz="1500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8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70" y="3604072"/>
            <a:ext cx="3483640" cy="7564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Web Hosting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8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567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Github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 웹 호스팅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7645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Github Web Hosting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2530511" y="2832572"/>
            <a:ext cx="6389999" cy="48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2000" spc="-20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주소 : </a:t>
            </a:r>
            <a:endParaRPr lang="ko-KR" altLang="en-US" sz="2000" spc="-20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758883"/>
            <a:chOff x="527769" y="1728426"/>
            <a:chExt cx="5187231" cy="2758883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591152" cy="14283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Purpose Analytic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1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3960" y="3058825"/>
            <a:ext cx="2154554" cy="5682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bg1"/>
                </a:solidFill>
              </a:rPr>
              <a:t>감사합니다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1424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웹 목적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050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</a:t>
            </a:r>
            <a:r>
              <a:rPr lang="ko-KR" altLang="en-US" sz="1400">
                <a:solidFill>
                  <a:schemeClr val="accent4"/>
                </a:solidFill>
              </a:rPr>
              <a:t> </a:t>
            </a:r>
            <a:r>
              <a:rPr lang="en-US" altLang="ko-KR" sz="1400">
                <a:solidFill>
                  <a:schemeClr val="accent4"/>
                </a:solidFill>
              </a:rPr>
              <a:t>Purpose Analytics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99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무슨 목적의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을 만들어야 하는가?</a:t>
            </a: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 ➡ 포트 폴리오로 활용성이 있고, 내가 정리 하였던 접근 하기 쉬운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endParaRPr lang="en-US" altLang="ko-KR" sz="2000" b="1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8355246" cy="2082608"/>
            <a:chOff x="527769" y="1728426"/>
            <a:chExt cx="8355246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2" y="3058923"/>
              <a:ext cx="83249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Analysis of Required Functions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4948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621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Analysis of Required Functions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1608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자기 소개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학력 및 경력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깃허브를 통한 코드 관련 공유 및 업로드 기능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댓글 및 채팅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로그인, 회원 가입 페이지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6907445" cy="2082608"/>
            <a:chOff x="527769" y="1728426"/>
            <a:chExt cx="6907445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68771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Requitenments Statement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3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472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정의서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313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Requitedments Statement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1200830" y="1788205"/>
          <a:ext cx="9947910" cy="48351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3955"/>
                <a:gridCol w="4973955"/>
              </a:tblGrid>
              <a:tr h="1261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자기 소개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(html),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학력 + 자격증 +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연구실 활동(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자신의 능력(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 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Github Repository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, 로그인 + 회원가입 화면(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로 구성한다.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5397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자기 소개(</a:t>
                      </a:r>
                      <a:r>
                        <a:rPr lang="en-US" altLang="ko-KR" sz="1500" b="1"/>
                        <a:t>Main.html)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웹 사이트의 소개 및 자기 소개하는 페이지로 구성한다.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6302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능력(</a:t>
                      </a:r>
                      <a:r>
                        <a:rPr lang="en-US" altLang="ko-KR" sz="1500" b="1"/>
                        <a:t>Technique.html)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자신이 구사 할 수 있는 코딩 언어나 공부 하였던 과목들에 대한 소개 페이지로 구성한다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0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댓글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댓글을 달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120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채팅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문의를 할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동영상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공부 할 때 참고 했던 동영상의 링크를 걸어둔다.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 + 회원가입(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로그인과 회원가입을 관리 하는 페이지로 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구성한다.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267302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 Informaion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4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608</ep:Words>
  <ep:PresentationFormat>와이드스크린</ep:PresentationFormat>
  <ep:Paragraphs>212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임규현</cp:lastModifiedBy>
  <dcterms:modified xsi:type="dcterms:W3CDTF">2022-11-26T15:42:21.639</dcterms:modified>
  <cp:revision>116</cp:revision>
  <dc:title>PowerPoint 프레젠테이션</dc:title>
</cp:coreProperties>
</file>