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8" r:id="rId1"/>
  </p:sldMasterIdLst>
  <p:handoutMasterIdLst>
    <p:handoutMasterId r:id="rId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BAF18A-9C83-4ADE-BBB3-3551A944B6C1}" styleName="Dark Style 2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TxStyle/>
      <a:tcStyle>
        <a:tcBdr/>
        <a:fill>
          <a:solidFill>
            <a:schemeClr val="accent4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shade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2ED4B4AC-2101-42C7-AA1C-D91BBAF4E7D8}" styleName="Normal Style 2 - Accent 5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>
              <a:shade val="50000"/>
              <a:satMod val="23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5707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4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handoutMaster" Target="handoutMasters/handout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2022-12-19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spcBef>
                <a:spcPct val="17000"/>
              </a:spcBef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spcBef>
                <a:spcPct val="21000"/>
              </a:spcBef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spcBef>
                <a:spcPct val="23000"/>
              </a:spcBef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spcBef>
                <a:spcPct val="23000"/>
              </a:spcBef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3AC7D0C1-D5FE-48CB-AEB6-E9E3D1C2E343}" type="datetime1">
              <a:rPr lang="ko-KR" altLang="en-US"/>
              <a:pPr lvl="0">
                <a:defRPr lang="ko-KR" altLang="en-US"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5B5AC3A-BA06-4AE0-833B-7241F9EB1D0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525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44810" y="2521418"/>
            <a:ext cx="6448283" cy="90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5400" b="1">
                <a:solidFill>
                  <a:schemeClr val="bg1"/>
                </a:solidFill>
              </a:rPr>
              <a:t>Discover Lim</a:t>
            </a:r>
            <a:endParaRPr lang="en-US" altLang="ko-KR" sz="5400" b="1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487752" y="3669350"/>
            <a:ext cx="5220056" cy="1798177"/>
          </a:xfrm>
          <a:prstGeom prst="rect">
            <a:avLst/>
          </a:prstGeom>
        </p:spPr>
        <p:txBody>
          <a:bodyPr vert="eaVert" wrap="square"/>
          <a:p>
            <a:pPr>
              <a:defRPr lang="ko-KR" altLang="en-US"/>
            </a:pPr>
            <a:endParaRPr lang="en-US" altLang="ko-KR"/>
          </a:p>
        </p:txBody>
      </p:sp>
      <p:graphicFrame>
        <p:nvGraphicFramePr>
          <p:cNvPr id="17" name=""/>
          <p:cNvGraphicFramePr>
            <a:graphicFrameLocks noGrp="1"/>
          </p:cNvGraphicFramePr>
          <p:nvPr/>
        </p:nvGraphicFramePr>
        <p:xfrm>
          <a:off x="3048000" y="3631369"/>
          <a:ext cx="6096000" cy="1862759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3653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학기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2학기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3604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작성일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2022-11-24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3920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학과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컴퓨터정보공학과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2761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학번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1801198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2761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임규현</a:t>
                      </a:r>
                      <a:endParaRPr lang="ko-KR" altLang="en-US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4</a:t>
            </a:r>
            <a:r>
              <a:rPr lang="en-US" altLang="ko-KR" sz="3200" b="1">
                <a:solidFill>
                  <a:schemeClr val="accent4"/>
                </a:solidFill>
              </a:rPr>
              <a:t>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14241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웹 구조 설명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22408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Web Structure 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5268126" y="3065180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70000"/>
                    <a:lumOff val="30000"/>
                  </a:schemeClr>
                </a:solidFill>
              </a:rPr>
              <a:t>Login/Sign Up</a:t>
            </a:r>
            <a:endParaRPr lang="en-US" altLang="ko-KR">
              <a:solidFill>
                <a:schemeClr val="tx1">
                  <a:lumMod val="70000"/>
                  <a:lumOff val="30000"/>
                </a:schemeClr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1724382" y="4360402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Main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4243611" y="4360402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Technique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6972834" y="4360402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Career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8905875" y="4360402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GitHub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"/>
          <p:cNvCxnSpPr>
            <a:stCxn id="10" idx="2"/>
            <a:endCxn id="13" idx="0"/>
          </p:cNvCxnSpPr>
          <p:nvPr/>
        </p:nvCxnSpPr>
        <p:spPr>
          <a:xfrm rot="5400000">
            <a:off x="4090453" y="2337052"/>
            <a:ext cx="502956" cy="3543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20" name=""/>
          <p:cNvCxnSpPr>
            <a:stCxn id="10" idx="2"/>
            <a:endCxn id="14" idx="0"/>
          </p:cNvCxnSpPr>
          <p:nvPr/>
        </p:nvCxnSpPr>
        <p:spPr>
          <a:xfrm rot="5400000">
            <a:off x="5350068" y="3596666"/>
            <a:ext cx="502956" cy="1024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21" name=""/>
          <p:cNvCxnSpPr>
            <a:stCxn id="10" idx="2"/>
            <a:endCxn id="15" idx="0"/>
          </p:cNvCxnSpPr>
          <p:nvPr/>
        </p:nvCxnSpPr>
        <p:spPr>
          <a:xfrm rot="5400000" flipV="1">
            <a:off x="6714679" y="3256570"/>
            <a:ext cx="502956" cy="1704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22" name=""/>
          <p:cNvCxnSpPr>
            <a:stCxn id="10" idx="2"/>
          </p:cNvCxnSpPr>
          <p:nvPr/>
        </p:nvCxnSpPr>
        <p:spPr>
          <a:xfrm rot="5400000" flipV="1">
            <a:off x="7800260" y="2170985"/>
            <a:ext cx="502958" cy="38758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45" name=""/>
          <p:cNvCxnSpPr/>
          <p:nvPr/>
        </p:nvCxnSpPr>
        <p:spPr>
          <a:xfrm>
            <a:off x="4969913" y="5731558"/>
            <a:ext cx="745264" cy="219252"/>
          </a:xfrm>
          <a:prstGeom prst="bentConnector2">
            <a:avLst/>
          </a:prstGeom>
        </p:spPr>
      </p:cxnSp>
      <p:cxnSp>
        <p:nvCxnSpPr>
          <p:cNvPr id="47" name=""/>
          <p:cNvCxnSpPr>
            <a:stCxn id="15" idx="2"/>
          </p:cNvCxnSpPr>
          <p:nvPr/>
        </p:nvCxnSpPr>
        <p:spPr>
          <a:xfrm rot="5400000">
            <a:off x="7342840" y="5448876"/>
            <a:ext cx="771880" cy="179463"/>
          </a:xfrm>
          <a:prstGeom prst="line">
            <a:avLst/>
          </a:prstGeom>
        </p:spPr>
      </p:cxnSp>
      <p:cxnSp>
        <p:nvCxnSpPr>
          <p:cNvPr id="54" name=""/>
          <p:cNvCxnSpPr/>
          <p:nvPr/>
        </p:nvCxnSpPr>
        <p:spPr>
          <a:xfrm>
            <a:off x="13043909" y="3304374"/>
            <a:ext cx="914400" cy="914400"/>
          </a:xfrm>
          <a:prstGeom prst="line">
            <a:avLst/>
          </a:prstGeom>
        </p:spPr>
      </p:cxnSp>
      <p:sp>
        <p:nvSpPr>
          <p:cNvPr id="56" name=""/>
          <p:cNvSpPr/>
          <p:nvPr/>
        </p:nvSpPr>
        <p:spPr>
          <a:xfrm>
            <a:off x="5263363" y="2094990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70000"/>
                    <a:lumOff val="30000"/>
                  </a:schemeClr>
                </a:solidFill>
              </a:rPr>
              <a:t>Web</a:t>
            </a:r>
            <a:endParaRPr lang="en-US" altLang="ko-KR">
              <a:solidFill>
                <a:schemeClr val="tx1">
                  <a:lumMod val="70000"/>
                  <a:lumOff val="30000"/>
                </a:schemeClr>
              </a:solidFill>
            </a:endParaRPr>
          </a:p>
        </p:txBody>
      </p:sp>
      <p:cxnSp>
        <p:nvCxnSpPr>
          <p:cNvPr id="58" name=""/>
          <p:cNvCxnSpPr>
            <a:stCxn id="56" idx="2"/>
            <a:endCxn id="10" idx="0"/>
          </p:cNvCxnSpPr>
          <p:nvPr/>
        </p:nvCxnSpPr>
        <p:spPr>
          <a:xfrm rot="16200000" flipH="1">
            <a:off x="6022460" y="2973837"/>
            <a:ext cx="177923" cy="4762"/>
          </a:xfrm>
          <a:prstGeom prst="line">
            <a:avLst/>
          </a:prstGeom>
          <a:ln>
            <a:solidFill>
              <a:schemeClr val="tx1"/>
            </a:solidFill>
          </a:ln>
        </p:spPr>
      </p:cxnSp>
      <p:sp>
        <p:nvSpPr>
          <p:cNvPr id="63" name="TextBox 17"/>
          <p:cNvSpPr txBox="1"/>
          <p:nvPr/>
        </p:nvSpPr>
        <p:spPr>
          <a:xfrm>
            <a:off x="7060317" y="3121585"/>
            <a:ext cx="3390068" cy="91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MySQL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Node.js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React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64" name="TextBox 17"/>
          <p:cNvSpPr txBox="1"/>
          <p:nvPr/>
        </p:nvSpPr>
        <p:spPr>
          <a:xfrm>
            <a:off x="4220888" y="5158866"/>
            <a:ext cx="1752124" cy="916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Video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Chat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Comment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68" name="TextBox 17"/>
          <p:cNvSpPr txBox="1"/>
          <p:nvPr/>
        </p:nvSpPr>
        <p:spPr>
          <a:xfrm>
            <a:off x="1701392" y="5158866"/>
            <a:ext cx="1752124" cy="639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Chat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Comment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69" name="TextBox 17"/>
          <p:cNvSpPr txBox="1"/>
          <p:nvPr/>
        </p:nvSpPr>
        <p:spPr>
          <a:xfrm>
            <a:off x="8881818" y="5159487"/>
            <a:ext cx="1752124" cy="63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GitHubDesktop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GitHubRepositories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70" name="TextBox 17"/>
          <p:cNvSpPr txBox="1"/>
          <p:nvPr/>
        </p:nvSpPr>
        <p:spPr>
          <a:xfrm>
            <a:off x="6976016" y="5178537"/>
            <a:ext cx="1752124" cy="639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Chat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Comment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2" y="3541759"/>
            <a:ext cx="5118203" cy="752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Screen Information</a:t>
            </a:r>
            <a:endParaRPr lang="en-US" altLang="ko-KR" sz="4400" b="1" spc="-136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259371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</a:t>
            </a:r>
            <a:r>
              <a:rPr lang="ko-KR" altLang="en-US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5</a:t>
            </a: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.</a:t>
            </a:r>
            <a:endParaRPr lang="en-US" altLang="ko-KR" sz="8000" b="1" spc="-85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5</a:t>
            </a:r>
            <a:r>
              <a:rPr lang="en-US" altLang="ko-KR" sz="3200" b="1">
                <a:solidFill>
                  <a:schemeClr val="accent4"/>
                </a:solidFill>
              </a:rPr>
              <a:t>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16947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화면 설명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2597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List of Screen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897309" y="3069453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Main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897309" y="5385275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Career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869624" y="4182992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Technique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6259796" y="2386858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GitHub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17"/>
          <p:cNvSpPr txBox="1"/>
          <p:nvPr/>
        </p:nvSpPr>
        <p:spPr>
          <a:xfrm>
            <a:off x="2641074" y="3065860"/>
            <a:ext cx="1769927" cy="918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Web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소개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자기 소개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6" name="TextBox 17"/>
          <p:cNvSpPr txBox="1"/>
          <p:nvPr/>
        </p:nvSpPr>
        <p:spPr>
          <a:xfrm>
            <a:off x="2597187" y="5353585"/>
            <a:ext cx="1769928" cy="1201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출신 학교 소개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프로젝트 및 연구실 활동 소개 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2579384" y="4179392"/>
            <a:ext cx="1769927" cy="915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현재 구사 할 수 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None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   있는 언어 및 기술  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7977856" y="2285433"/>
            <a:ext cx="3140814" cy="1198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Repository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연동 하여 지금까지 해왔던 프로젝트 보여줌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Web Hosting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GithubDesktop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을 이용해 파일 관리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6267806" y="3554160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부가 기능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7951296" y="3461102"/>
            <a:ext cx="3568102" cy="1756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하단 </a:t>
            </a: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Coverright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에 오픈 카카오톡 방을 만들어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None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   연락수단 확보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어떤 메뉴를 선택  한 지 보이기 위해 밑줄 표시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동영상 삽입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댓글 기능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채팅 기능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6231575" y="5410732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추가 기능 예정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7979692" y="5395122"/>
            <a:ext cx="3568102" cy="918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게시판 생성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게시판에 자격증 공부에 필요한 자료 및 코딩테스트 자료 올릴 예정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906834" y="1974078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Login/Sign Up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17"/>
          <p:cNvSpPr txBox="1"/>
          <p:nvPr/>
        </p:nvSpPr>
        <p:spPr>
          <a:xfrm>
            <a:off x="2631549" y="1856185"/>
            <a:ext cx="1769927" cy="1199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회원 가입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 algn="l" defTabSz="914400" eaLnBrk="1" latinLnBrk="1" hangingPunct="1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로그인 구현하여 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 algn="l" defTabSz="914400" eaLnBrk="1" latinLnBrk="1" hangingPunct="1">
              <a:lnSpc>
                <a:spcPct val="130000"/>
              </a:lnSpc>
              <a:buFont typeface="Wingdings"/>
              <a:buNone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  회원만 출입할 수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 algn="l" defTabSz="914400" eaLnBrk="1" latinLnBrk="1" hangingPunct="1">
              <a:lnSpc>
                <a:spcPct val="130000"/>
              </a:lnSpc>
              <a:buFont typeface="Wingdings"/>
              <a:buNone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  있도록 함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59" y="3541759"/>
            <a:ext cx="1441555" cy="752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DOM</a:t>
            </a:r>
            <a:endParaRPr lang="en-US" altLang="ko-KR" sz="4400" b="1" spc="-136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259371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</a:t>
            </a:r>
            <a:r>
              <a:rPr lang="ko-KR" altLang="en-US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6</a:t>
            </a: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.</a:t>
            </a:r>
            <a:endParaRPr lang="en-US" altLang="ko-KR" sz="8000" b="1" spc="-85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>
                <a:solidFill>
                  <a:schemeClr val="accent4"/>
                </a:solidFill>
              </a:rPr>
              <a:t>6.1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158996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자기소개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4121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Main.html DOM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7956" y="1641850"/>
            <a:ext cx="8890200" cy="511822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>
                <a:solidFill>
                  <a:schemeClr val="accent4"/>
                </a:solidFill>
              </a:rPr>
              <a:t>6.1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16947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개발 능력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8312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Technique.html DOM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8035" y="1666745"/>
            <a:ext cx="10009808" cy="519125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>
                <a:solidFill>
                  <a:schemeClr val="accent4"/>
                </a:solidFill>
              </a:rPr>
              <a:t>6.</a:t>
            </a:r>
            <a:r>
              <a:rPr lang="ko-KR" altLang="en-US" sz="3200" b="1">
                <a:solidFill>
                  <a:schemeClr val="accent4"/>
                </a:solidFill>
              </a:rPr>
              <a:t>2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16947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개발 경력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5550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Career.html DOM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1260" y="1646512"/>
            <a:ext cx="9939317" cy="521148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0" y="3541759"/>
            <a:ext cx="2346430" cy="752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Diagram</a:t>
            </a:r>
            <a:endParaRPr lang="en-US" altLang="ko-KR" sz="4400" b="1" spc="-136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259371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</a:t>
            </a:r>
            <a:r>
              <a:rPr lang="ko-KR" altLang="en-US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7</a:t>
            </a: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.</a:t>
            </a:r>
            <a:endParaRPr lang="en-US" altLang="ko-KR" sz="8000" b="1" spc="-85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7</a:t>
            </a:r>
            <a:r>
              <a:rPr lang="en-US" altLang="ko-KR" sz="3200" b="1">
                <a:solidFill>
                  <a:schemeClr val="accent4"/>
                </a:solidFill>
              </a:rPr>
              <a:t>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7424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활동 다이어그램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45978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Activity Diagram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2768" y="1787717"/>
            <a:ext cx="9950509" cy="483883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7</a:t>
            </a:r>
            <a:r>
              <a:rPr lang="en-US" altLang="ko-KR" sz="3200" b="1">
                <a:solidFill>
                  <a:schemeClr val="accent4"/>
                </a:solidFill>
              </a:rPr>
              <a:t>.2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309491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시퀀스 다이어그램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6979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Sequence Diagram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9965" y="2267217"/>
            <a:ext cx="10125075" cy="38862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/>
          <a:srcRect t="3910" b="1172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9525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b="1"/>
          </a:p>
        </p:txBody>
      </p:sp>
      <p:sp>
        <p:nvSpPr>
          <p:cNvPr id="3" name="타원 2"/>
          <p:cNvSpPr/>
          <p:nvPr/>
        </p:nvSpPr>
        <p:spPr>
          <a:xfrm>
            <a:off x="5629612" y="221883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24236" y="2244239"/>
            <a:ext cx="5683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332" y="3030678"/>
            <a:ext cx="568990" cy="358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5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9578" y="2244239"/>
            <a:ext cx="19719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 spc="-148">
                <a:solidFill>
                  <a:schemeClr val="bg1"/>
                </a:solidFill>
              </a:rPr>
              <a:t>Web </a:t>
            </a:r>
            <a:r>
              <a:rPr lang="ko-KR" altLang="en-US" b="1" spc="-148">
                <a:solidFill>
                  <a:schemeClr val="bg1"/>
                </a:solidFill>
              </a:rPr>
              <a:t>구성요소 설명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0674" y="3030678"/>
            <a:ext cx="1918498" cy="358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화면 설명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69578" y="2645203"/>
            <a:ext cx="3541394" cy="362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Web Structure</a:t>
            </a:r>
            <a:r>
              <a:rPr lang="ko-KR" altLang="en-US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 </a:t>
            </a:r>
            <a:endParaRPr lang="ko-KR" altLang="en-US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8381" y="3400010"/>
            <a:ext cx="3541396" cy="63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List of Screen</a:t>
            </a:r>
            <a:endParaRPr lang="en-US" altLang="ko-KR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620709" y="303067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4431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CONTENTS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6111238" y="4868225"/>
            <a:ext cx="572283" cy="3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7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6656578" y="4868225"/>
            <a:ext cx="1931942" cy="359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spc="-148">
                <a:solidFill>
                  <a:schemeClr val="bg1"/>
                </a:solidFill>
              </a:rPr>
              <a:t>DOM</a:t>
            </a:r>
            <a:endParaRPr lang="en-US" altLang="ko-KR" b="1" spc="-148">
              <a:solidFill>
                <a:schemeClr val="bg1"/>
              </a:solidFill>
            </a:endParaRPr>
          </a:p>
        </p:txBody>
      </p:sp>
      <p:sp>
        <p:nvSpPr>
          <p:cNvPr id="34" name="타원 25"/>
          <p:cNvSpPr/>
          <p:nvPr/>
        </p:nvSpPr>
        <p:spPr>
          <a:xfrm>
            <a:off x="5629315" y="482787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TextBox 12"/>
          <p:cNvSpPr txBox="1"/>
          <p:nvPr/>
        </p:nvSpPr>
        <p:spPr>
          <a:xfrm>
            <a:off x="8167043" y="1577488"/>
            <a:ext cx="1068397" cy="365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설계 단계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38" name="TextBox 12"/>
          <p:cNvSpPr txBox="1"/>
          <p:nvPr/>
        </p:nvSpPr>
        <p:spPr>
          <a:xfrm>
            <a:off x="1940415" y="1660495"/>
            <a:ext cx="1065675" cy="366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분석 단계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39" name="타원 2"/>
          <p:cNvSpPr/>
          <p:nvPr/>
        </p:nvSpPr>
        <p:spPr>
          <a:xfrm>
            <a:off x="1070539" y="235559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TextBox 12"/>
          <p:cNvSpPr txBox="1"/>
          <p:nvPr/>
        </p:nvSpPr>
        <p:spPr>
          <a:xfrm>
            <a:off x="2097304" y="2374865"/>
            <a:ext cx="1971910" cy="36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컨텐츠</a:t>
            </a:r>
            <a:r>
              <a:rPr lang="en-US" altLang="ko-KR" b="1" spc="-148">
                <a:solidFill>
                  <a:schemeClr val="bg1"/>
                </a:solidFill>
              </a:rPr>
              <a:t> </a:t>
            </a:r>
            <a:r>
              <a:rPr lang="ko-KR" altLang="en-US" b="1" spc="-148">
                <a:solidFill>
                  <a:schemeClr val="bg1"/>
                </a:solidFill>
              </a:rPr>
              <a:t>목적 분석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1599860" y="2372145"/>
            <a:ext cx="569391" cy="35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4" name="타원 2"/>
          <p:cNvSpPr/>
          <p:nvPr/>
        </p:nvSpPr>
        <p:spPr>
          <a:xfrm>
            <a:off x="1051489" y="306044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TextBox 12"/>
          <p:cNvSpPr txBox="1"/>
          <p:nvPr/>
        </p:nvSpPr>
        <p:spPr>
          <a:xfrm>
            <a:off x="2078254" y="3079715"/>
            <a:ext cx="1971910" cy="36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요구 사항 분석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1580810" y="3076995"/>
            <a:ext cx="569391" cy="35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7" name="타원 2"/>
          <p:cNvSpPr/>
          <p:nvPr/>
        </p:nvSpPr>
        <p:spPr>
          <a:xfrm>
            <a:off x="1061014" y="372719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12"/>
          <p:cNvSpPr txBox="1"/>
          <p:nvPr/>
        </p:nvSpPr>
        <p:spPr>
          <a:xfrm>
            <a:off x="2087779" y="3746465"/>
            <a:ext cx="1971910" cy="36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요구 사항 정의서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49" name="TextBox 8"/>
          <p:cNvSpPr txBox="1"/>
          <p:nvPr/>
        </p:nvSpPr>
        <p:spPr>
          <a:xfrm>
            <a:off x="1590335" y="3743745"/>
            <a:ext cx="569391" cy="35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6090601" y="3885562"/>
            <a:ext cx="572283" cy="3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006</a:t>
            </a:r>
            <a:endParaRPr lang="en-US" altLang="ko-KR" b="1">
              <a:solidFill>
                <a:schemeClr val="bg1"/>
              </a:solidFill>
            </a:endParaRPr>
          </a:p>
        </p:txBody>
      </p:sp>
      <p:sp>
        <p:nvSpPr>
          <p:cNvPr id="51" name="TextBox 15"/>
          <p:cNvSpPr txBox="1"/>
          <p:nvPr/>
        </p:nvSpPr>
        <p:spPr>
          <a:xfrm>
            <a:off x="6635941" y="3885562"/>
            <a:ext cx="1931942" cy="3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다이어그램 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52" name="타원 25"/>
          <p:cNvSpPr/>
          <p:nvPr/>
        </p:nvSpPr>
        <p:spPr>
          <a:xfrm>
            <a:off x="5608678" y="384521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TextBox 11"/>
          <p:cNvSpPr txBox="1"/>
          <p:nvPr/>
        </p:nvSpPr>
        <p:spPr>
          <a:xfrm>
            <a:off x="6111238" y="5982650"/>
            <a:ext cx="572283" cy="3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008</a:t>
            </a:r>
            <a:endParaRPr lang="en-US" altLang="ko-KR" b="1">
              <a:solidFill>
                <a:schemeClr val="bg1"/>
              </a:solidFill>
            </a:endParaRPr>
          </a:p>
        </p:txBody>
      </p:sp>
      <p:sp>
        <p:nvSpPr>
          <p:cNvPr id="54" name="TextBox 15"/>
          <p:cNvSpPr txBox="1"/>
          <p:nvPr/>
        </p:nvSpPr>
        <p:spPr>
          <a:xfrm>
            <a:off x="6656578" y="5982650"/>
            <a:ext cx="1931942" cy="359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웹 시연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55" name="타원 25"/>
          <p:cNvSpPr/>
          <p:nvPr/>
        </p:nvSpPr>
        <p:spPr>
          <a:xfrm>
            <a:off x="5629315" y="594230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TextBox 17"/>
          <p:cNvSpPr txBox="1"/>
          <p:nvPr/>
        </p:nvSpPr>
        <p:spPr>
          <a:xfrm>
            <a:off x="6692744" y="4220049"/>
            <a:ext cx="3541396" cy="635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활동 다이어 그램</a:t>
            </a:r>
            <a:endParaRPr lang="ko-KR" altLang="en-US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시퀀스 다이어 그램</a:t>
            </a:r>
            <a:endParaRPr lang="ko-KR" altLang="en-US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70" name="TextBox 17"/>
          <p:cNvSpPr txBox="1"/>
          <p:nvPr/>
        </p:nvSpPr>
        <p:spPr>
          <a:xfrm>
            <a:off x="6702715" y="5111303"/>
            <a:ext cx="3541396" cy="916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Main.html</a:t>
            </a:r>
            <a:endParaRPr lang="en-US" altLang="ko-KR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Technique.html</a:t>
            </a:r>
            <a:endParaRPr lang="en-US" altLang="ko-KR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Career.html</a:t>
            </a:r>
            <a:endParaRPr lang="en-US" altLang="ko-KR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71" name="타원 2"/>
          <p:cNvSpPr/>
          <p:nvPr/>
        </p:nvSpPr>
        <p:spPr>
          <a:xfrm>
            <a:off x="8706187" y="224741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TextBox 8"/>
          <p:cNvSpPr txBox="1"/>
          <p:nvPr/>
        </p:nvSpPr>
        <p:spPr>
          <a:xfrm>
            <a:off x="9200811" y="2272814"/>
            <a:ext cx="5683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9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3" name="TextBox 12"/>
          <p:cNvSpPr txBox="1"/>
          <p:nvPr/>
        </p:nvSpPr>
        <p:spPr>
          <a:xfrm>
            <a:off x="9698528" y="2272814"/>
            <a:ext cx="17562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 spc="-148">
                <a:solidFill>
                  <a:schemeClr val="bg1"/>
                </a:solidFill>
              </a:rPr>
              <a:t>GitHubDeskTop</a:t>
            </a:r>
            <a:endParaRPr lang="en-US" altLang="ko-KR" b="1" spc="-148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7</a:t>
            </a:r>
            <a:r>
              <a:rPr lang="en-US" altLang="ko-KR" sz="3200" b="1">
                <a:solidFill>
                  <a:schemeClr val="accent4"/>
                </a:solidFill>
              </a:rPr>
              <a:t>.2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309491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시퀀스 다이어그램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6979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Sequence Diagram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1636" y="2335939"/>
            <a:ext cx="10267950" cy="37719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259371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</a:t>
            </a:r>
            <a:r>
              <a:rPr lang="ko-KR" altLang="en-US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8</a:t>
            </a: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.</a:t>
            </a:r>
            <a:endParaRPr lang="en-US" altLang="ko-KR" sz="8000" b="1" spc="-85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065" y="3604072"/>
            <a:ext cx="4777800" cy="7564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Web Demonstrate</a:t>
            </a:r>
            <a:endParaRPr lang="en-US" altLang="ko-KR" sz="4400" b="1" spc="-136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259371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</a:t>
            </a:r>
            <a:r>
              <a:rPr lang="ko-KR" altLang="en-US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9</a:t>
            </a: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.</a:t>
            </a:r>
            <a:endParaRPr lang="en-US" altLang="ko-KR" sz="8000" b="1" spc="-85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068" y="3604072"/>
            <a:ext cx="4130097" cy="7564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GitHubDesktop</a:t>
            </a:r>
            <a:endParaRPr lang="en-US" altLang="ko-KR" sz="4400" b="1" spc="-136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9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8567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000" spc="-155">
                <a:solidFill>
                  <a:schemeClr val="accent4"/>
                </a:solidFill>
                <a:latin typeface="+mj-ea"/>
                <a:ea typeface="+mj-ea"/>
              </a:rPr>
              <a:t>Github</a:t>
            </a: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 파일 관리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3550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GithubDesktop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9" name="TextBox 17"/>
          <p:cNvSpPr txBox="1"/>
          <p:nvPr/>
        </p:nvSpPr>
        <p:spPr>
          <a:xfrm>
            <a:off x="2530511" y="2832572"/>
            <a:ext cx="6389999" cy="489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2000" spc="-20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주소 :  https://github.com/thlim008/Web_Project</a:t>
            </a:r>
            <a:endParaRPr lang="ko-KR" altLang="en-US" sz="2000" spc="-20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3960" y="3058825"/>
            <a:ext cx="2154554" cy="5682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>
                <a:solidFill>
                  <a:schemeClr val="bg1"/>
                </a:solidFill>
              </a:rPr>
              <a:t>감사합니다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758883"/>
            <a:chOff x="527769" y="1728426"/>
            <a:chExt cx="5187231" cy="2758883"/>
          </a:xfrm>
        </p:grpSpPr>
        <p:sp>
          <p:nvSpPr>
            <p:cNvPr id="18" name="TextBox 17"/>
            <p:cNvSpPr txBox="1"/>
            <p:nvPr/>
          </p:nvSpPr>
          <p:spPr>
            <a:xfrm>
              <a:off x="558063" y="3058923"/>
              <a:ext cx="4591152" cy="14283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Web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Purpose Analytic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5937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</a:t>
              </a:r>
              <a:r>
                <a:rPr lang="ko-KR" altLang="en-US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1</a:t>
              </a: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.</a:t>
              </a:r>
              <a:endPara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>
                <a:solidFill>
                  <a:schemeClr val="accent4"/>
                </a:solidFill>
              </a:rPr>
              <a:t>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84726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컨텐츠 목적 분석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20503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Web </a:t>
            </a:r>
            <a:r>
              <a:rPr lang="ko-KR" altLang="en-US" sz="1400">
                <a:solidFill>
                  <a:schemeClr val="accent4"/>
                </a:solidFill>
              </a:rPr>
              <a:t> </a:t>
            </a:r>
            <a:r>
              <a:rPr lang="en-US" altLang="ko-KR" sz="1400">
                <a:solidFill>
                  <a:schemeClr val="accent4"/>
                </a:solidFill>
              </a:rPr>
              <a:t>Purpose Analytics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cxnSp>
        <p:nvCxnSpPr>
          <p:cNvPr id="54" name=""/>
          <p:cNvCxnSpPr/>
          <p:nvPr/>
        </p:nvCxnSpPr>
        <p:spPr>
          <a:xfrm>
            <a:off x="13043909" y="3304374"/>
            <a:ext cx="914400" cy="914400"/>
          </a:xfrm>
          <a:prstGeom prst="line">
            <a:avLst/>
          </a:prstGeom>
        </p:spPr>
      </p:cxnSp>
      <p:sp>
        <p:nvSpPr>
          <p:cNvPr id="57" name="TextBox 5"/>
          <p:cNvSpPr txBox="1"/>
          <p:nvPr/>
        </p:nvSpPr>
        <p:spPr>
          <a:xfrm>
            <a:off x="1905983" y="2885351"/>
            <a:ext cx="9609332" cy="99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104">
                <a:solidFill>
                  <a:schemeClr val="tx1"/>
                </a:solidFill>
                <a:latin typeface="+mj-ea"/>
                <a:ea typeface="+mj-ea"/>
              </a:rPr>
              <a:t>무슨 목적의 </a:t>
            </a:r>
            <a:r>
              <a:rPr lang="en-US" altLang="ko-KR" sz="2000" b="1" spc="-104">
                <a:solidFill>
                  <a:schemeClr val="tx1"/>
                </a:solidFill>
                <a:latin typeface="+mj-ea"/>
                <a:ea typeface="+mj-ea"/>
              </a:rPr>
              <a:t>Web</a:t>
            </a:r>
            <a:r>
              <a:rPr lang="ko-KR" altLang="en-US" sz="2000" b="1" spc="-104">
                <a:solidFill>
                  <a:schemeClr val="tx1"/>
                </a:solidFill>
                <a:latin typeface="+mj-ea"/>
                <a:ea typeface="+mj-ea"/>
              </a:rPr>
              <a:t>을 만들어야 하는가?</a:t>
            </a:r>
            <a:endParaRPr lang="ko-KR" altLang="en-US" sz="2000" b="1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endParaRPr lang="ko-KR" altLang="en-US" sz="2000" b="1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b="1" spc="-104">
                <a:solidFill>
                  <a:schemeClr val="tx1"/>
                </a:solidFill>
                <a:latin typeface="+mj-ea"/>
                <a:ea typeface="+mj-ea"/>
              </a:rPr>
              <a:t> ➡ 포트 폴리오로 활용성이 있고, 내가 정리 하였던 자료들에 접근 하기 쉬운 </a:t>
            </a:r>
            <a:r>
              <a:rPr lang="en-US" altLang="ko-KR" sz="2000" b="1" spc="-104">
                <a:solidFill>
                  <a:schemeClr val="tx1"/>
                </a:solidFill>
                <a:latin typeface="+mj-ea"/>
                <a:ea typeface="+mj-ea"/>
              </a:rPr>
              <a:t>Web</a:t>
            </a:r>
            <a:endParaRPr lang="en-US" altLang="ko-KR" sz="2000" b="1" spc="-104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8355246" cy="2082608"/>
            <a:chOff x="527769" y="1728426"/>
            <a:chExt cx="8355246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2" y="3058923"/>
              <a:ext cx="8324953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Analysis of Required Functions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5937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2.</a:t>
              </a:r>
              <a:endPara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2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4948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요구 사항 분석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26218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Analysis of Required Functions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cxnSp>
        <p:nvCxnSpPr>
          <p:cNvPr id="54" name=""/>
          <p:cNvCxnSpPr/>
          <p:nvPr/>
        </p:nvCxnSpPr>
        <p:spPr>
          <a:xfrm>
            <a:off x="13043909" y="3304374"/>
            <a:ext cx="914400" cy="914400"/>
          </a:xfrm>
          <a:prstGeom prst="line">
            <a:avLst/>
          </a:prstGeom>
        </p:spPr>
      </p:cxnSp>
      <p:sp>
        <p:nvSpPr>
          <p:cNvPr id="57" name="TextBox 5"/>
          <p:cNvSpPr txBox="1"/>
          <p:nvPr/>
        </p:nvSpPr>
        <p:spPr>
          <a:xfrm>
            <a:off x="1905983" y="2885351"/>
            <a:ext cx="9609332" cy="1608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자기 소개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학력 및 경력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깃허브를 통한 코드 관련 공유 및 업로드 기능 구현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댓글 및 채팅 구현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로그인, 회원 가입 페이지 구현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6907445" cy="2082608"/>
            <a:chOff x="527769" y="1728426"/>
            <a:chExt cx="6907445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1" y="3058923"/>
              <a:ext cx="6877153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Requitenments Statement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5937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</a:t>
              </a:r>
              <a:r>
                <a:rPr lang="ko-KR" altLang="en-US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3</a:t>
              </a: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.</a:t>
              </a:r>
              <a:endPara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3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84726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요구 사항 정의서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22313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Requitedments Statement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cxnSp>
        <p:nvCxnSpPr>
          <p:cNvPr id="54" name=""/>
          <p:cNvCxnSpPr/>
          <p:nvPr/>
        </p:nvCxnSpPr>
        <p:spPr>
          <a:xfrm>
            <a:off x="13043909" y="3304374"/>
            <a:ext cx="914400" cy="914400"/>
          </a:xfrm>
          <a:prstGeom prst="line">
            <a:avLst/>
          </a:prstGeom>
        </p:spPr>
      </p:cxnSp>
      <p:graphicFrame>
        <p:nvGraphicFramePr>
          <p:cNvPr id="58" name=""/>
          <p:cNvGraphicFramePr>
            <a:graphicFrameLocks noGrp="1"/>
          </p:cNvGraphicFramePr>
          <p:nvPr/>
        </p:nvGraphicFramePr>
        <p:xfrm>
          <a:off x="1200830" y="1721530"/>
          <a:ext cx="9947910" cy="49357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3955"/>
                <a:gridCol w="4973955"/>
              </a:tblGrid>
              <a:tr h="12613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구성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자기 소개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(html),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 학력 + 자격증 + 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연구실 활동(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html),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 자신의 능력(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html), </a:t>
                      </a:r>
                      <a:endParaRPr lang="en-US" altLang="ko-KR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Github Repository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, 로그인 + 회원가입 화면(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React)</a:t>
                      </a:r>
                      <a:endParaRPr lang="en-US" altLang="ko-KR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로 구성한다. 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5397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자기 소개(</a:t>
                      </a:r>
                      <a:r>
                        <a:rPr lang="en-US" altLang="ko-KR" sz="1500" b="1"/>
                        <a:t>Main.html)</a:t>
                      </a:r>
                      <a:endParaRPr lang="en-US" altLang="ko-KR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웹 사이트의 소개 및 자기 소개하는 페이지로 구성한다.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6302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개발 능력(</a:t>
                      </a:r>
                      <a:r>
                        <a:rPr lang="en-US" altLang="ko-KR" sz="1500" b="1"/>
                        <a:t>Technique.html)</a:t>
                      </a:r>
                      <a:endParaRPr lang="en-US" altLang="ko-KR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자신이 구사 할 수 있는 코딩 언어나 공부 하였던 과목들에 대한 소개 페이지로 구성한다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5011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개발 경력(</a:t>
                      </a:r>
                      <a:r>
                        <a:rPr lang="en-US" altLang="ko-KR" sz="1500" b="1"/>
                        <a:t>Career.html)</a:t>
                      </a:r>
                      <a:endParaRPr lang="en-US" altLang="ko-KR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학력, 자격증, 연구실 활동에 대한 설명 페이지로 구성한다.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5011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댓글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모든 페이지에 댓글 기능을 넣어 다른 사용자가 이용했을때 댓글을 달 수 있게 한다.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614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채팅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모든 페이지에 댓글 기능을 넣어 다른 사용자가 이용했을때 문의를 할 수 있게 한다.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42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동영상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공부 할 때 참고 했던 동영상의 링크를 걸어둔다.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42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로그인 + 회원가입(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React)</a:t>
                      </a:r>
                      <a:endParaRPr lang="en-US" altLang="ko-KR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로그인과 회원가입을 관리 하는 페이지로 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구성한다.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082608"/>
            <a:chOff x="527769" y="1728426"/>
            <a:chExt cx="5187231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3" y="3058923"/>
              <a:ext cx="4267302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Web Informaion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5937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</a:t>
              </a:r>
              <a:r>
                <a:rPr lang="ko-KR" altLang="en-US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4</a:t>
              </a: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.</a:t>
              </a:r>
              <a:endPara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609</ep:Words>
  <ep:PresentationFormat>와이드스크린</ep:PresentationFormat>
  <ep:Paragraphs>213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2015-07-07T04:48:58.000</dcterms:created>
  <dc:creator>Saebyeol Yu</dc:creator>
  <cp:lastModifiedBy>kyu</cp:lastModifiedBy>
  <dcterms:modified xsi:type="dcterms:W3CDTF">2022-12-19T12:08:45.616</dcterms:modified>
  <cp:revision>149</cp:revision>
  <dc:title>PowerPoint 프레젠테이션</dc:title>
</cp:coreProperties>
</file>