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4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BAF18A-9C83-4ADE-BBB3-3551A944B6C1}" styleName="Dark Style 2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TxStyle/>
      <a:tcStyle>
        <a:tcBdr/>
        <a:fill>
          <a:solidFill>
            <a:schemeClr val="accent4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781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orient="horz" pos="2181"/>
        <p:guide orient="horz" pos="3472"/>
        <p:guide orient="horz" pos="3776"/>
        <p:guide orient="horz" pos="236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4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handoutMaster" Target="handoutMasters/handout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spcBef>
                <a:spcPct val="17000"/>
              </a:spcBef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spcBef>
                <a:spcPct val="21000"/>
              </a:spcBef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spcBef>
                <a:spcPct val="23000"/>
              </a:spcBef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spcBef>
                <a:spcPct val="23000"/>
              </a:spcBef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AC7D0C1-D5FE-48CB-AEB6-E9E3D1C2E343}" type="datetime1">
              <a:rPr lang="ko-KR" altLang="en-US"/>
              <a:pPr lvl="0">
                <a:defRPr lang="ko-KR" altLang="en-US"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5B5AC3A-BA06-4AE0-833B-7241F9EB1D0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525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44810" y="2521418"/>
            <a:ext cx="6448283" cy="90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</a:rPr>
              <a:t>Web-Programming</a:t>
            </a:r>
            <a:endParaRPr lang="en-US" altLang="ko-KR" sz="5400" b="1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487752" y="3669350"/>
            <a:ext cx="5220056" cy="1798177"/>
          </a:xfrm>
          <a:prstGeom prst="rect">
            <a:avLst/>
          </a:prstGeom>
        </p:spPr>
        <p:txBody>
          <a:bodyPr vert="eaVert" wrap="square"/>
          <a:p>
            <a:pPr>
              <a:defRPr lang="ko-KR" altLang="en-US"/>
            </a:pPr>
            <a:endParaRPr lang="en-US" altLang="ko-KR"/>
          </a:p>
        </p:txBody>
      </p:sp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3048000" y="3631369"/>
          <a:ext cx="6096000" cy="1862759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3653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학기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2학기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604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2022-11-24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92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학과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컴퓨터정보공학과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2761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학번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1801198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2761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>
                        <a:lumMod val="70000"/>
                        <a:lumOff val="3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임규현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4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1424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웹 구조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2408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Web Structure Information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5268126" y="286515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Login/Sign Up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600557" y="4160377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Main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4119786" y="4160377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Technique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7210959" y="4160377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Career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9144000" y="4160377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GitHub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"/>
          <p:cNvCxnSpPr>
            <a:stCxn id="10" idx="2"/>
            <a:endCxn id="13" idx="0"/>
          </p:cNvCxnSpPr>
          <p:nvPr/>
        </p:nvCxnSpPr>
        <p:spPr>
          <a:xfrm rot="5400000">
            <a:off x="4028541" y="2075115"/>
            <a:ext cx="502955" cy="36675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0" name=""/>
          <p:cNvCxnSpPr>
            <a:stCxn id="10" idx="2"/>
            <a:endCxn id="14" idx="0"/>
          </p:cNvCxnSpPr>
          <p:nvPr/>
        </p:nvCxnSpPr>
        <p:spPr>
          <a:xfrm rot="5400000">
            <a:off x="5288156" y="3334728"/>
            <a:ext cx="502956" cy="1148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1" name=""/>
          <p:cNvCxnSpPr>
            <a:stCxn id="10" idx="2"/>
            <a:endCxn id="15" idx="0"/>
          </p:cNvCxnSpPr>
          <p:nvPr/>
        </p:nvCxnSpPr>
        <p:spPr>
          <a:xfrm rot="5400000" flipV="1">
            <a:off x="6833742" y="2937482"/>
            <a:ext cx="502956" cy="1942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22" name=""/>
          <p:cNvCxnSpPr>
            <a:stCxn id="10" idx="2"/>
          </p:cNvCxnSpPr>
          <p:nvPr/>
        </p:nvCxnSpPr>
        <p:spPr>
          <a:xfrm rot="5400000" flipV="1">
            <a:off x="7800260" y="1970960"/>
            <a:ext cx="502958" cy="3875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sp>
        <p:nvSpPr>
          <p:cNvPr id="23" name=""/>
          <p:cNvSpPr/>
          <p:nvPr/>
        </p:nvSpPr>
        <p:spPr>
          <a:xfrm>
            <a:off x="3120995" y="6178697"/>
            <a:ext cx="1281868" cy="6053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Chat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6173268" y="6198814"/>
            <a:ext cx="1370888" cy="56971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 sz="1500">
                <a:solidFill>
                  <a:schemeClr val="tx1">
                    <a:lumMod val="60000"/>
                    <a:lumOff val="40000"/>
                  </a:schemeClr>
                </a:solidFill>
              </a:rPr>
              <a:t>Comment</a:t>
            </a:r>
            <a:endParaRPr lang="en-US" altLang="ko-KR" sz="15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5987397" y="4322569"/>
            <a:ext cx="979205" cy="4717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video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"/>
          <p:cNvCxnSpPr>
            <a:stCxn id="13" idx="2"/>
            <a:endCxn id="24" idx="0"/>
          </p:cNvCxnSpPr>
          <p:nvPr/>
        </p:nvCxnSpPr>
        <p:spPr>
          <a:xfrm>
            <a:off x="2446234" y="4952643"/>
            <a:ext cx="4412477" cy="1246171"/>
          </a:xfrm>
          <a:prstGeom prst="line">
            <a:avLst/>
          </a:prstGeom>
        </p:spPr>
      </p:cxnSp>
      <p:cxnSp>
        <p:nvCxnSpPr>
          <p:cNvPr id="45" name=""/>
          <p:cNvCxnSpPr/>
          <p:nvPr/>
        </p:nvCxnSpPr>
        <p:spPr>
          <a:xfrm>
            <a:off x="4969913" y="5731558"/>
            <a:ext cx="745264" cy="219252"/>
          </a:xfrm>
          <a:prstGeom prst="bentConnector2">
            <a:avLst/>
          </a:prstGeom>
        </p:spPr>
      </p:cxnSp>
      <p:cxnSp>
        <p:nvCxnSpPr>
          <p:cNvPr id="47" name=""/>
          <p:cNvCxnSpPr>
            <a:stCxn id="15" idx="2"/>
          </p:cNvCxnSpPr>
          <p:nvPr/>
        </p:nvCxnSpPr>
        <p:spPr>
          <a:xfrm rot="5400000">
            <a:off x="7361889" y="5229802"/>
            <a:ext cx="971906" cy="417588"/>
          </a:xfrm>
          <a:prstGeom prst="line">
            <a:avLst/>
          </a:prstGeom>
        </p:spPr>
      </p:cxnSp>
      <p:cxnSp>
        <p:nvCxnSpPr>
          <p:cNvPr id="49" name=""/>
          <p:cNvCxnSpPr>
            <a:stCxn id="13" idx="2"/>
            <a:endCxn id="23" idx="0"/>
          </p:cNvCxnSpPr>
          <p:nvPr/>
        </p:nvCxnSpPr>
        <p:spPr>
          <a:xfrm rot="5400000" flipV="1">
            <a:off x="2491055" y="4907822"/>
            <a:ext cx="1226054" cy="13156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50" name=""/>
          <p:cNvCxnSpPr>
            <a:stCxn id="13" idx="2"/>
            <a:endCxn id="24" idx="0"/>
          </p:cNvCxnSpPr>
          <p:nvPr/>
        </p:nvCxnSpPr>
        <p:spPr>
          <a:xfrm rot="5400000" flipV="1">
            <a:off x="4029387" y="3369490"/>
            <a:ext cx="1246171" cy="44124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52" name=""/>
          <p:cNvCxnSpPr>
            <a:stCxn id="14" idx="2"/>
            <a:endCxn id="23" idx="0"/>
          </p:cNvCxnSpPr>
          <p:nvPr/>
        </p:nvCxnSpPr>
        <p:spPr>
          <a:xfrm rot="5400000">
            <a:off x="3750671" y="4963902"/>
            <a:ext cx="1226053" cy="1203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53" name=""/>
          <p:cNvCxnSpPr>
            <a:stCxn id="15" idx="2"/>
            <a:endCxn id="23" idx="0"/>
          </p:cNvCxnSpPr>
          <p:nvPr/>
        </p:nvCxnSpPr>
        <p:spPr>
          <a:xfrm rot="5400000">
            <a:off x="5296256" y="3418316"/>
            <a:ext cx="1226054" cy="42947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</p:cxn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cxnSp>
        <p:nvCxnSpPr>
          <p:cNvPr id="55" name=""/>
          <p:cNvCxnSpPr>
            <a:stCxn id="14" idx="3"/>
            <a:endCxn id="29" idx="1"/>
          </p:cNvCxnSpPr>
          <p:nvPr/>
        </p:nvCxnSpPr>
        <p:spPr>
          <a:xfrm>
            <a:off x="5811141" y="4556510"/>
            <a:ext cx="176256" cy="1959"/>
          </a:xfrm>
          <a:prstGeom prst="line">
            <a:avLst/>
          </a:prstGeom>
          <a:ln>
            <a:solidFill>
              <a:schemeClr val="tx1"/>
            </a:solidFill>
          </a:ln>
        </p:spPr>
      </p:cxnSp>
      <p:sp>
        <p:nvSpPr>
          <p:cNvPr id="56" name=""/>
          <p:cNvSpPr/>
          <p:nvPr/>
        </p:nvSpPr>
        <p:spPr>
          <a:xfrm>
            <a:off x="5263363" y="189496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Web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cxnSp>
        <p:nvCxnSpPr>
          <p:cNvPr id="58" name=""/>
          <p:cNvCxnSpPr>
            <a:stCxn id="56" idx="2"/>
            <a:endCxn id="10" idx="0"/>
          </p:cNvCxnSpPr>
          <p:nvPr/>
        </p:nvCxnSpPr>
        <p:spPr>
          <a:xfrm rot="16200000" flipH="1">
            <a:off x="6022460" y="2773812"/>
            <a:ext cx="177923" cy="4762"/>
          </a:xfrm>
          <a:prstGeom prst="line">
            <a:avLst/>
          </a:prstGeom>
          <a:ln>
            <a:solidFill>
              <a:schemeClr val="tx1"/>
            </a:solidFill>
          </a:ln>
        </p:spPr>
      </p:cxnSp>
      <p:sp>
        <p:nvSpPr>
          <p:cNvPr id="59" name=""/>
          <p:cNvSpPr/>
          <p:nvPr/>
        </p:nvSpPr>
        <p:spPr>
          <a:xfrm>
            <a:off x="7262825" y="286379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Node.js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3353601" y="286515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70000"/>
                    <a:lumOff val="30000"/>
                  </a:schemeClr>
                </a:solidFill>
              </a:rPr>
              <a:t>MySQL</a:t>
            </a:r>
            <a:endParaRPr lang="en-US" altLang="ko-KR">
              <a:solidFill>
                <a:schemeClr val="tx1">
                  <a:lumMod val="70000"/>
                  <a:lumOff val="30000"/>
                </a:schemeClr>
              </a:solidFill>
            </a:endParaRPr>
          </a:p>
        </p:txBody>
      </p:sp>
      <p:cxnSp>
        <p:nvCxnSpPr>
          <p:cNvPr id="61" name=""/>
          <p:cNvCxnSpPr>
            <a:stCxn id="60" idx="3"/>
            <a:endCxn id="10" idx="1"/>
          </p:cNvCxnSpPr>
          <p:nvPr/>
        </p:nvCxnSpPr>
        <p:spPr>
          <a:xfrm>
            <a:off x="5044956" y="3261288"/>
            <a:ext cx="223170" cy="0"/>
          </a:xfrm>
          <a:prstGeom prst="line">
            <a:avLst/>
          </a:prstGeom>
          <a:ln>
            <a:solidFill>
              <a:schemeClr val="tx1"/>
            </a:solidFill>
          </a:ln>
        </p:spPr>
      </p:cxnSp>
      <p:cxnSp>
        <p:nvCxnSpPr>
          <p:cNvPr id="62" name=""/>
          <p:cNvCxnSpPr>
            <a:stCxn id="10" idx="3"/>
            <a:endCxn id="59" idx="1"/>
          </p:cNvCxnSpPr>
          <p:nvPr/>
        </p:nvCxnSpPr>
        <p:spPr>
          <a:xfrm flipV="1">
            <a:off x="6959481" y="3259928"/>
            <a:ext cx="303344" cy="1359"/>
          </a:xfrm>
          <a:prstGeom prst="line">
            <a:avLst/>
          </a:prstGeom>
          <a:ln>
            <a:solidFill>
              <a:schemeClr val="tx1"/>
            </a:solidFill>
          </a:ln>
        </p:spPr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2" y="3541759"/>
            <a:ext cx="5118203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Screen Information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5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480185" y="652394"/>
            <a:ext cx="7554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5</a:t>
            </a:r>
            <a:r>
              <a:rPr lang="en-US" altLang="ko-KR" sz="3200" b="1">
                <a:solidFill>
                  <a:schemeClr val="accent4"/>
                </a:solidFill>
              </a:rPr>
              <a:t>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16947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화면 설명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2597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List of Screen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97309" y="3069453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Main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897309" y="5385275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Career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869624" y="418299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Technique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6259796" y="2386858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GitHub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2641074" y="3065860"/>
            <a:ext cx="1769927" cy="918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Web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자기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2597187" y="5353585"/>
            <a:ext cx="1769928" cy="1201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출신 학교 소개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프로젝트 및 연구실 활동 소개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2579384" y="4179392"/>
            <a:ext cx="1769927" cy="915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현재 구사 할 수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 있는 언어 및 기술 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7977856" y="2285433"/>
            <a:ext cx="3140814" cy="1198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Repository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연동 하여 지금까지 해왔던 프로젝트 보여줌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Web Hosting</a:t>
            </a:r>
            <a:endParaRPr lang="en-US" altLang="ko-KR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GithubDesktop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을 이용해 파일 관리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6267806" y="3554160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부가 기능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7951296" y="3461102"/>
            <a:ext cx="3568102" cy="1756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하단 </a:t>
            </a:r>
            <a:r>
              <a:rPr lang="en-US" altLang="ko-KR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Coverright</a:t>
            </a: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에 오픈 카카오톡 방을 만들어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 연락수단 확보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어떤 메뉴를 선택  한 지 보이기 위해 밑줄 표시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동영상 삽입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댓글 기능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채팅 기능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6231575" y="5410732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추가 기능 예정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7979692" y="5395122"/>
            <a:ext cx="3568102" cy="918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게시판 생성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게시판에 자격증 공부에 필요한 자료 및 코딩테스트 자료 올릴 예정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906834" y="1974078"/>
            <a:ext cx="1691355" cy="7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</a:rPr>
              <a:t>Login/Sign Up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2631549" y="1856185"/>
            <a:ext cx="1769927" cy="1199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회원 가입 구현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로그인 구현하여 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회원만 출입할 수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 algn="l" defTabSz="914400" eaLnBrk="1" latinLnBrk="1" hangingPunct="1">
              <a:lnSpc>
                <a:spcPct val="130000"/>
              </a:lnSpc>
              <a:buFont typeface="Wingdings"/>
              <a:buNone/>
              <a:defRPr lang="ko-KR" altLang="en-US"/>
            </a:pPr>
            <a:r>
              <a:rPr lang="ko-KR" altLang="en-US" sz="1400" spc="-14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   있도록 함</a:t>
            </a:r>
            <a:endParaRPr lang="ko-KR" altLang="en-US" sz="1400" spc="-14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</a:t>
            </a:r>
            <a:r>
              <a:rPr lang="ko-KR" altLang="en-US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6</a:t>
            </a: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65" y="3604072"/>
            <a:ext cx="4777799" cy="756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Web Demonstrate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59371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Part 7.</a:t>
            </a:r>
            <a:endParaRPr lang="en-US" altLang="ko-KR" sz="8000" b="1" spc="-85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68" y="3604072"/>
            <a:ext cx="4130096" cy="7564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GitHubDesktop</a:t>
            </a:r>
            <a:endParaRPr lang="en-US" altLang="ko-KR" sz="4400" b="1" spc="-136">
              <a:solidFill>
                <a:schemeClr val="bg1">
                  <a:alpha val="70000"/>
                </a:schemeClr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8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8567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000" spc="-155">
                <a:solidFill>
                  <a:schemeClr val="accent4"/>
                </a:solidFill>
                <a:latin typeface="+mj-ea"/>
                <a:ea typeface="+mj-ea"/>
              </a:rPr>
              <a:t>Github</a:t>
            </a: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 파일 관리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13550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GithubDesktop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sp>
        <p:nvSpPr>
          <p:cNvPr id="9" name="TextBox 17"/>
          <p:cNvSpPr txBox="1"/>
          <p:nvPr/>
        </p:nvSpPr>
        <p:spPr>
          <a:xfrm>
            <a:off x="2530511" y="2832572"/>
            <a:ext cx="6389999" cy="48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ko-KR" altLang="en-US" sz="2000" spc="-205">
                <a:solidFill>
                  <a:schemeClr val="tx1">
                    <a:lumMod val="60000"/>
                    <a:lumOff val="40000"/>
                  </a:schemeClr>
                </a:solidFill>
                <a:latin typeface="Noto Sans CJK KR Thin"/>
                <a:ea typeface="Noto Sans CJK KR Thin"/>
                <a:cs typeface="Arial"/>
              </a:rPr>
              <a:t>주소 :  https://github.com/thlim008/Web_Project</a:t>
            </a:r>
            <a:endParaRPr lang="ko-KR" altLang="en-US" sz="2000" spc="-205">
              <a:solidFill>
                <a:schemeClr val="tx1">
                  <a:lumMod val="60000"/>
                  <a:lumOff val="40000"/>
                </a:schemeClr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3960" y="3058825"/>
            <a:ext cx="2154554" cy="5682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bg1"/>
                </a:solidFill>
              </a:rPr>
              <a:t>감사합니다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910" b="117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3" name="타원 2"/>
          <p:cNvSpPr/>
          <p:nvPr/>
        </p:nvSpPr>
        <p:spPr>
          <a:xfrm>
            <a:off x="6591637" y="211406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86261" y="2139464"/>
            <a:ext cx="5683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7357" y="2925903"/>
            <a:ext cx="568990" cy="358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1603" y="2139464"/>
            <a:ext cx="1971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Web </a:t>
            </a:r>
            <a:r>
              <a:rPr lang="ko-KR" altLang="en-US" b="1" spc="-148">
                <a:solidFill>
                  <a:schemeClr val="bg1"/>
                </a:solidFill>
              </a:rPr>
              <a:t>구성요소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2699" y="2925903"/>
            <a:ext cx="1918498" cy="35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화면 설명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31603" y="2540428"/>
            <a:ext cx="3541394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Web Structure</a:t>
            </a:r>
            <a:r>
              <a:rPr lang="ko-KR" altLang="en-US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 </a:t>
            </a: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406" y="3295235"/>
            <a:ext cx="3541396" cy="63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r>
              <a:rPr lang="en-US" altLang="ko-KR" sz="1400" b="1" spc="-145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List of Screen</a:t>
            </a:r>
            <a:endParaRPr lang="en-US" altLang="ko-KR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 lang="ko-KR" altLang="en-US"/>
            </a:pPr>
            <a:endParaRPr lang="ko-KR" altLang="en-US" sz="1400" b="1" spc="-145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582734" y="29259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4431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CONTENTS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7063738" y="4525325"/>
            <a:ext cx="572283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7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7609078" y="4525325"/>
            <a:ext cx="1931942" cy="35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Github </a:t>
            </a:r>
            <a:r>
              <a:rPr lang="ko-KR" altLang="en-US" b="1" spc="-148">
                <a:solidFill>
                  <a:schemeClr val="bg1"/>
                </a:solidFill>
              </a:rPr>
              <a:t>파일 관리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4" name="타원 25"/>
          <p:cNvSpPr/>
          <p:nvPr/>
        </p:nvSpPr>
        <p:spPr>
          <a:xfrm>
            <a:off x="6581815" y="448497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12"/>
          <p:cNvSpPr txBox="1"/>
          <p:nvPr/>
        </p:nvSpPr>
        <p:spPr>
          <a:xfrm>
            <a:off x="7766993" y="1577488"/>
            <a:ext cx="1068397" cy="3650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구현 단계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8" name="TextBox 12"/>
          <p:cNvSpPr txBox="1"/>
          <p:nvPr/>
        </p:nvSpPr>
        <p:spPr>
          <a:xfrm>
            <a:off x="1949940" y="1841470"/>
            <a:ext cx="1065675" cy="366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분석 단계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39" name="타원 2"/>
          <p:cNvSpPr/>
          <p:nvPr/>
        </p:nvSpPr>
        <p:spPr>
          <a:xfrm>
            <a:off x="1080064" y="25365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2"/>
          <p:cNvSpPr txBox="1"/>
          <p:nvPr/>
        </p:nvSpPr>
        <p:spPr>
          <a:xfrm>
            <a:off x="2106829" y="2555840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spc="-148">
                <a:solidFill>
                  <a:schemeClr val="bg1"/>
                </a:solidFill>
              </a:rPr>
              <a:t>Web </a:t>
            </a:r>
            <a:r>
              <a:rPr lang="ko-KR" altLang="en-US" b="1" spc="-148">
                <a:solidFill>
                  <a:schemeClr val="bg1"/>
                </a:solidFill>
              </a:rPr>
              <a:t>목적 분석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1609385" y="2553120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4" name="타원 2"/>
          <p:cNvSpPr/>
          <p:nvPr/>
        </p:nvSpPr>
        <p:spPr>
          <a:xfrm>
            <a:off x="1089589" y="324141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12"/>
          <p:cNvSpPr txBox="1"/>
          <p:nvPr/>
        </p:nvSpPr>
        <p:spPr>
          <a:xfrm>
            <a:off x="2116354" y="3260690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요구 사항 분석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1618910" y="3257970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7" name="타원 2"/>
          <p:cNvSpPr/>
          <p:nvPr/>
        </p:nvSpPr>
        <p:spPr>
          <a:xfrm>
            <a:off x="1099114" y="39081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12"/>
          <p:cNvSpPr txBox="1"/>
          <p:nvPr/>
        </p:nvSpPr>
        <p:spPr>
          <a:xfrm>
            <a:off x="2125879" y="3927440"/>
            <a:ext cx="1971910" cy="36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요구 사항 정의서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49" name="TextBox 8"/>
          <p:cNvSpPr txBox="1"/>
          <p:nvPr/>
        </p:nvSpPr>
        <p:spPr>
          <a:xfrm>
            <a:off x="1628435" y="3924720"/>
            <a:ext cx="569391" cy="35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</a:t>
            </a:r>
            <a:r>
              <a:rPr lang="ko-KR" altLang="en-US" b="1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7052626" y="3780787"/>
            <a:ext cx="572283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006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7597967" y="3780787"/>
            <a:ext cx="1931941" cy="36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48">
                <a:solidFill>
                  <a:schemeClr val="bg1"/>
                </a:solidFill>
              </a:rPr>
              <a:t>웹 시연</a:t>
            </a:r>
            <a:endParaRPr lang="ko-KR" altLang="en-US" b="1" spc="-148">
              <a:solidFill>
                <a:schemeClr val="bg1"/>
              </a:solidFill>
            </a:endParaRPr>
          </a:p>
        </p:txBody>
      </p:sp>
      <p:sp>
        <p:nvSpPr>
          <p:cNvPr id="52" name="타원 25"/>
          <p:cNvSpPr/>
          <p:nvPr/>
        </p:nvSpPr>
        <p:spPr>
          <a:xfrm>
            <a:off x="6570703" y="374043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758883"/>
            <a:chOff x="527769" y="1728426"/>
            <a:chExt cx="5187231" cy="2758883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4591152" cy="14283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Web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Purpose Analytic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1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accent4"/>
                </a:solidFill>
              </a:rPr>
              <a:t>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14241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웹 목적 분석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050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Web </a:t>
            </a:r>
            <a:r>
              <a:rPr lang="ko-KR" altLang="en-US" sz="1400">
                <a:solidFill>
                  <a:schemeClr val="accent4"/>
                </a:solidFill>
              </a:rPr>
              <a:t> </a:t>
            </a:r>
            <a:r>
              <a:rPr lang="en-US" altLang="ko-KR" sz="1400">
                <a:solidFill>
                  <a:schemeClr val="accent4"/>
                </a:solidFill>
              </a:rPr>
              <a:t>Purpose Analytics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7" name="TextBox 5"/>
          <p:cNvSpPr txBox="1"/>
          <p:nvPr/>
        </p:nvSpPr>
        <p:spPr>
          <a:xfrm>
            <a:off x="1905983" y="2885351"/>
            <a:ext cx="9609332" cy="99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무슨 목적의 </a:t>
            </a:r>
            <a:r>
              <a:rPr lang="en-US" altLang="ko-KR" sz="2000" b="1" spc="-104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을 만들어야 하는가?</a:t>
            </a:r>
            <a:endParaRPr lang="ko-KR" altLang="en-US" sz="2000" b="1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endParaRPr lang="ko-KR" altLang="en-US" sz="2000" b="1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b="1" spc="-104">
                <a:solidFill>
                  <a:schemeClr val="tx1"/>
                </a:solidFill>
                <a:latin typeface="+mj-ea"/>
                <a:ea typeface="+mj-ea"/>
              </a:rPr>
              <a:t> ➡ 포트 폴리오로 활용성이 있고, 내가 정리 하였던 자료들에 접근 하기 쉬운 </a:t>
            </a:r>
            <a:r>
              <a:rPr lang="en-US" altLang="ko-KR" sz="2000" b="1" spc="-104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endParaRPr lang="en-US" altLang="ko-KR" sz="2000" b="1" spc="-104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8355246" cy="2082608"/>
            <a:chOff x="527769" y="1728426"/>
            <a:chExt cx="8355246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2" y="3058923"/>
              <a:ext cx="83249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Analysis of Required Functions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2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4948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요구 사항 분석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6218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Analysis of Required Functions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sp>
        <p:nvSpPr>
          <p:cNvPr id="57" name="TextBox 5"/>
          <p:cNvSpPr txBox="1"/>
          <p:nvPr/>
        </p:nvSpPr>
        <p:spPr>
          <a:xfrm>
            <a:off x="1905983" y="2885351"/>
            <a:ext cx="9609332" cy="1608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자기 소개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학력 및 경력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깃허브를 통한 코드 관련 공유 및 업로드 기능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댓글 및 채팅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ko-KR" altLang="en-US" sz="2000" spc="-104">
                <a:solidFill>
                  <a:schemeClr val="tx1"/>
                </a:solidFill>
                <a:latin typeface="+mj-ea"/>
                <a:ea typeface="+mj-ea"/>
              </a:rPr>
              <a:t>■ 로그인, 회원 가입 페이지 구현</a:t>
            </a:r>
            <a:endParaRPr lang="ko-KR" altLang="en-US" sz="2000" spc="-104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6907445" cy="2082608"/>
            <a:chOff x="527769" y="1728426"/>
            <a:chExt cx="6907445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1" y="3058923"/>
              <a:ext cx="68771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Requitenments Statement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3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1823085" y="652394"/>
            <a:ext cx="4125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3200" b="1">
                <a:solidFill>
                  <a:schemeClr val="accent4"/>
                </a:solidFill>
              </a:rPr>
              <a:t>2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263852" y="645071"/>
            <a:ext cx="284726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000" spc="-155">
                <a:solidFill>
                  <a:schemeClr val="accent4"/>
                </a:solidFill>
                <a:latin typeface="+mj-ea"/>
                <a:ea typeface="+mj-ea"/>
              </a:rPr>
              <a:t>요구 사항 정의서</a:t>
            </a:r>
            <a:endParaRPr lang="ko-KR" altLang="en-US" sz="3000" spc="-155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289252" y="1180991"/>
            <a:ext cx="22313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accent4"/>
                </a:solidFill>
              </a:rPr>
              <a:t>Requitedments Statement</a:t>
            </a:r>
            <a:endParaRPr lang="en-US" altLang="ko-KR" sz="1400">
              <a:solidFill>
                <a:schemeClr val="accent4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3043909" y="3304374"/>
            <a:ext cx="914400" cy="914400"/>
          </a:xfrm>
          <a:prstGeom prst="line">
            <a:avLst/>
          </a:prstGeom>
        </p:spPr>
      </p:cxn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1200830" y="1788205"/>
          <a:ext cx="9947910" cy="48351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3955"/>
                <a:gridCol w="4973955"/>
              </a:tblGrid>
              <a:tr h="12613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자기 소개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(html),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학력 + 자격증 + 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연구실 활동(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html),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자신의 능력(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html), </a:t>
                      </a: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Github Repository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, 로그인 + 회원가입 화면(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React)</a:t>
                      </a: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로 구성한다. 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5397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자기 소개(</a:t>
                      </a:r>
                      <a:r>
                        <a:rPr lang="en-US" altLang="ko-KR" sz="1500" b="1"/>
                        <a:t>Main.html)</a:t>
                      </a:r>
                      <a:endParaRPr lang="en-US" altLang="ko-KR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웹 사이트의 소개 및 자기 소개하는 페이지로 구성한다.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6302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능력(</a:t>
                      </a:r>
                      <a:r>
                        <a:rPr lang="en-US" altLang="ko-KR" sz="1500" b="1"/>
                        <a:t>Technique.html)</a:t>
                      </a:r>
                      <a:endParaRPr lang="en-US" altLang="ko-KR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자신이 구사 할 수 있는 코딩 언어나 공부 하였던 과목들에 대한 소개 페이지로 구성한다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02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댓글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모든 페이지에 댓글 기능을 넣어 다른 사용자가 이용했을때 댓글을 달 수 있게 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120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채팅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모든 페이지에 댓글 기능을 넣어 다른 사용자가 이용했을때 문의를 할 수 있게 한다.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42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동영상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공부 할 때 참고 했던 동영상의 링크를 걸어둔다.</a:t>
                      </a:r>
                      <a:endParaRPr lang="ko-KR" altLang="en-US" sz="15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42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로그인 + 회원가입(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React)</a:t>
                      </a:r>
                      <a:endParaRPr lang="en-US" altLang="ko-KR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로그인과 회원가입을 관리 하는 페이지로 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구성한다.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3" y="3058923"/>
              <a:ext cx="4267302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400" b="1" spc="-136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Web Informaion</a:t>
              </a:r>
              <a:endParaRPr lang="en-US" altLang="ko-KR" sz="4400" b="1" spc="-136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5937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</a:t>
              </a:r>
              <a:r>
                <a:rPr lang="ko-KR" altLang="en-US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4</a:t>
              </a:r>
              <a:r>
                <a:rPr lang="en-US" altLang="ko-KR" sz="8000" b="1" spc="-85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.</a:t>
              </a:r>
              <a:endParaRPr lang="en-US" altLang="ko-KR" sz="8000" b="1" spc="-85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9766935" y="6505575"/>
            <a:ext cx="235499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Kyuhyun-Lim. All Rights Reserved.</a:t>
            </a:r>
            <a:endParaRPr lang="en-US" altLang="ko-KR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608</ep:Words>
  <ep:PresentationFormat>와이드스크린</ep:PresentationFormat>
  <ep:Paragraphs>212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임규현</cp:lastModifiedBy>
  <dcterms:modified xsi:type="dcterms:W3CDTF">2022-11-28T09:37:37.481</dcterms:modified>
  <cp:revision>127</cp:revision>
  <dc:title>PowerPoint 프레젠테이션</dc:title>
</cp:coreProperties>
</file>