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79" r:id="rId2"/>
  </p:sldIdLst>
  <p:sldSz cx="7486650" cy="7218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 snapToObjects="1">
      <p:cViewPr varScale="1">
        <p:scale>
          <a:sx n="106" d="100"/>
          <a:sy n="106" d="100"/>
        </p:scale>
        <p:origin x="2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499" y="1181339"/>
            <a:ext cx="6363653" cy="2513060"/>
          </a:xfrm>
        </p:spPr>
        <p:txBody>
          <a:bodyPr anchor="b"/>
          <a:lstStyle>
            <a:lvl1pPr algn="ctr">
              <a:defRPr sz="4913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31" y="3791312"/>
            <a:ext cx="5614988" cy="1742766"/>
          </a:xfrm>
        </p:spPr>
        <p:txBody>
          <a:bodyPr/>
          <a:lstStyle>
            <a:lvl1pPr marL="0" indent="0" algn="ctr">
              <a:buNone/>
              <a:defRPr sz="1965"/>
            </a:lvl1pPr>
            <a:lvl2pPr marL="374355" indent="0" algn="ctr">
              <a:buNone/>
              <a:defRPr sz="1638"/>
            </a:lvl2pPr>
            <a:lvl3pPr marL="748711" indent="0" algn="ctr">
              <a:buNone/>
              <a:defRPr sz="1474"/>
            </a:lvl3pPr>
            <a:lvl4pPr marL="1123066" indent="0" algn="ctr">
              <a:buNone/>
              <a:defRPr sz="1310"/>
            </a:lvl4pPr>
            <a:lvl5pPr marL="1497421" indent="0" algn="ctr">
              <a:buNone/>
              <a:defRPr sz="1310"/>
            </a:lvl5pPr>
            <a:lvl6pPr marL="1871777" indent="0" algn="ctr">
              <a:buNone/>
              <a:defRPr sz="1310"/>
            </a:lvl6pPr>
            <a:lvl7pPr marL="2246132" indent="0" algn="ctr">
              <a:buNone/>
              <a:defRPr sz="1310"/>
            </a:lvl7pPr>
            <a:lvl8pPr marL="2620488" indent="0" algn="ctr">
              <a:buNone/>
              <a:defRPr sz="1310"/>
            </a:lvl8pPr>
            <a:lvl9pPr marL="2994843" indent="0" algn="ctr">
              <a:buNone/>
              <a:defRPr sz="131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2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8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57634" y="384311"/>
            <a:ext cx="1614309" cy="6117229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707" y="384311"/>
            <a:ext cx="4749344" cy="6117229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4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808" y="1799580"/>
            <a:ext cx="6457236" cy="3002638"/>
          </a:xfrm>
        </p:spPr>
        <p:txBody>
          <a:bodyPr anchor="b"/>
          <a:lstStyle>
            <a:lvl1pPr>
              <a:defRPr sz="4913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808" y="4830624"/>
            <a:ext cx="6457236" cy="1579016"/>
          </a:xfrm>
        </p:spPr>
        <p:txBody>
          <a:bodyPr/>
          <a:lstStyle>
            <a:lvl1pPr marL="0" indent="0">
              <a:buNone/>
              <a:defRPr sz="1965">
                <a:solidFill>
                  <a:schemeClr val="tx1"/>
                </a:solidFill>
              </a:defRPr>
            </a:lvl1pPr>
            <a:lvl2pPr marL="374355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2pPr>
            <a:lvl3pPr marL="748711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3pPr>
            <a:lvl4pPr marL="1123066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4pPr>
            <a:lvl5pPr marL="1497421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5pPr>
            <a:lvl6pPr marL="1871777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6pPr>
            <a:lvl7pPr marL="2246132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7pPr>
            <a:lvl8pPr marL="2620488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8pPr>
            <a:lvl9pPr marL="2994843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2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707" y="1921555"/>
            <a:ext cx="3181826" cy="457998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0117" y="1921555"/>
            <a:ext cx="3181826" cy="457998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82" y="384312"/>
            <a:ext cx="6457236" cy="139521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683" y="1769502"/>
            <a:ext cx="3167203" cy="867206"/>
          </a:xfrm>
        </p:spPr>
        <p:txBody>
          <a:bodyPr anchor="b"/>
          <a:lstStyle>
            <a:lvl1pPr marL="0" indent="0">
              <a:buNone/>
              <a:defRPr sz="1965" b="1"/>
            </a:lvl1pPr>
            <a:lvl2pPr marL="374355" indent="0">
              <a:buNone/>
              <a:defRPr sz="1638" b="1"/>
            </a:lvl2pPr>
            <a:lvl3pPr marL="748711" indent="0">
              <a:buNone/>
              <a:defRPr sz="1474" b="1"/>
            </a:lvl3pPr>
            <a:lvl4pPr marL="1123066" indent="0">
              <a:buNone/>
              <a:defRPr sz="1310" b="1"/>
            </a:lvl4pPr>
            <a:lvl5pPr marL="1497421" indent="0">
              <a:buNone/>
              <a:defRPr sz="1310" b="1"/>
            </a:lvl5pPr>
            <a:lvl6pPr marL="1871777" indent="0">
              <a:buNone/>
              <a:defRPr sz="1310" b="1"/>
            </a:lvl6pPr>
            <a:lvl7pPr marL="2246132" indent="0">
              <a:buNone/>
              <a:defRPr sz="1310" b="1"/>
            </a:lvl7pPr>
            <a:lvl8pPr marL="2620488" indent="0">
              <a:buNone/>
              <a:defRPr sz="1310" b="1"/>
            </a:lvl8pPr>
            <a:lvl9pPr marL="2994843" indent="0">
              <a:buNone/>
              <a:defRPr sz="131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83" y="2636707"/>
            <a:ext cx="3167203" cy="387820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0117" y="1769502"/>
            <a:ext cx="3182801" cy="867206"/>
          </a:xfrm>
        </p:spPr>
        <p:txBody>
          <a:bodyPr anchor="b"/>
          <a:lstStyle>
            <a:lvl1pPr marL="0" indent="0">
              <a:buNone/>
              <a:defRPr sz="1965" b="1"/>
            </a:lvl1pPr>
            <a:lvl2pPr marL="374355" indent="0">
              <a:buNone/>
              <a:defRPr sz="1638" b="1"/>
            </a:lvl2pPr>
            <a:lvl3pPr marL="748711" indent="0">
              <a:buNone/>
              <a:defRPr sz="1474" b="1"/>
            </a:lvl3pPr>
            <a:lvl4pPr marL="1123066" indent="0">
              <a:buNone/>
              <a:defRPr sz="1310" b="1"/>
            </a:lvl4pPr>
            <a:lvl5pPr marL="1497421" indent="0">
              <a:buNone/>
              <a:defRPr sz="1310" b="1"/>
            </a:lvl5pPr>
            <a:lvl6pPr marL="1871777" indent="0">
              <a:buNone/>
              <a:defRPr sz="1310" b="1"/>
            </a:lvl6pPr>
            <a:lvl7pPr marL="2246132" indent="0">
              <a:buNone/>
              <a:defRPr sz="1310" b="1"/>
            </a:lvl7pPr>
            <a:lvl8pPr marL="2620488" indent="0">
              <a:buNone/>
              <a:defRPr sz="1310" b="1"/>
            </a:lvl8pPr>
            <a:lvl9pPr marL="2994843" indent="0">
              <a:buNone/>
              <a:defRPr sz="131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0117" y="2636707"/>
            <a:ext cx="3182801" cy="387820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83" y="481224"/>
            <a:ext cx="2414639" cy="1684285"/>
          </a:xfrm>
        </p:spPr>
        <p:txBody>
          <a:bodyPr anchor="b"/>
          <a:lstStyle>
            <a:lvl1pPr>
              <a:defRPr sz="262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801" y="1039312"/>
            <a:ext cx="3790117" cy="5129716"/>
          </a:xfrm>
        </p:spPr>
        <p:txBody>
          <a:bodyPr/>
          <a:lstStyle>
            <a:lvl1pPr>
              <a:defRPr sz="2620"/>
            </a:lvl1pPr>
            <a:lvl2pPr>
              <a:defRPr sz="2293"/>
            </a:lvl2pPr>
            <a:lvl3pPr>
              <a:defRPr sz="1965"/>
            </a:lvl3pPr>
            <a:lvl4pPr>
              <a:defRPr sz="1638"/>
            </a:lvl4pPr>
            <a:lvl5pPr>
              <a:defRPr sz="1638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683" y="2165509"/>
            <a:ext cx="2414639" cy="4011873"/>
          </a:xfrm>
        </p:spPr>
        <p:txBody>
          <a:bodyPr/>
          <a:lstStyle>
            <a:lvl1pPr marL="0" indent="0">
              <a:buNone/>
              <a:defRPr sz="1310"/>
            </a:lvl1pPr>
            <a:lvl2pPr marL="374355" indent="0">
              <a:buNone/>
              <a:defRPr sz="1146"/>
            </a:lvl2pPr>
            <a:lvl3pPr marL="748711" indent="0">
              <a:buNone/>
              <a:defRPr sz="983"/>
            </a:lvl3pPr>
            <a:lvl4pPr marL="1123066" indent="0">
              <a:buNone/>
              <a:defRPr sz="819"/>
            </a:lvl4pPr>
            <a:lvl5pPr marL="1497421" indent="0">
              <a:buNone/>
              <a:defRPr sz="819"/>
            </a:lvl5pPr>
            <a:lvl6pPr marL="1871777" indent="0">
              <a:buNone/>
              <a:defRPr sz="819"/>
            </a:lvl6pPr>
            <a:lvl7pPr marL="2246132" indent="0">
              <a:buNone/>
              <a:defRPr sz="819"/>
            </a:lvl7pPr>
            <a:lvl8pPr marL="2620488" indent="0">
              <a:buNone/>
              <a:defRPr sz="819"/>
            </a:lvl8pPr>
            <a:lvl9pPr marL="2994843" indent="0">
              <a:buNone/>
              <a:defRPr sz="819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1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83" y="481224"/>
            <a:ext cx="2414639" cy="1684285"/>
          </a:xfrm>
        </p:spPr>
        <p:txBody>
          <a:bodyPr anchor="b"/>
          <a:lstStyle>
            <a:lvl1pPr>
              <a:defRPr sz="262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2801" y="1039312"/>
            <a:ext cx="3790117" cy="5129716"/>
          </a:xfrm>
        </p:spPr>
        <p:txBody>
          <a:bodyPr anchor="t"/>
          <a:lstStyle>
            <a:lvl1pPr marL="0" indent="0">
              <a:buNone/>
              <a:defRPr sz="2620"/>
            </a:lvl1pPr>
            <a:lvl2pPr marL="374355" indent="0">
              <a:buNone/>
              <a:defRPr sz="2293"/>
            </a:lvl2pPr>
            <a:lvl3pPr marL="748711" indent="0">
              <a:buNone/>
              <a:defRPr sz="1965"/>
            </a:lvl3pPr>
            <a:lvl4pPr marL="1123066" indent="0">
              <a:buNone/>
              <a:defRPr sz="1638"/>
            </a:lvl4pPr>
            <a:lvl5pPr marL="1497421" indent="0">
              <a:buNone/>
              <a:defRPr sz="1638"/>
            </a:lvl5pPr>
            <a:lvl6pPr marL="1871777" indent="0">
              <a:buNone/>
              <a:defRPr sz="1638"/>
            </a:lvl6pPr>
            <a:lvl7pPr marL="2246132" indent="0">
              <a:buNone/>
              <a:defRPr sz="1638"/>
            </a:lvl7pPr>
            <a:lvl8pPr marL="2620488" indent="0">
              <a:buNone/>
              <a:defRPr sz="1638"/>
            </a:lvl8pPr>
            <a:lvl9pPr marL="2994843" indent="0">
              <a:buNone/>
              <a:defRPr sz="1638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683" y="2165509"/>
            <a:ext cx="2414639" cy="4011873"/>
          </a:xfrm>
        </p:spPr>
        <p:txBody>
          <a:bodyPr/>
          <a:lstStyle>
            <a:lvl1pPr marL="0" indent="0">
              <a:buNone/>
              <a:defRPr sz="1310"/>
            </a:lvl1pPr>
            <a:lvl2pPr marL="374355" indent="0">
              <a:buNone/>
              <a:defRPr sz="1146"/>
            </a:lvl2pPr>
            <a:lvl3pPr marL="748711" indent="0">
              <a:buNone/>
              <a:defRPr sz="983"/>
            </a:lvl3pPr>
            <a:lvl4pPr marL="1123066" indent="0">
              <a:buNone/>
              <a:defRPr sz="819"/>
            </a:lvl4pPr>
            <a:lvl5pPr marL="1497421" indent="0">
              <a:buNone/>
              <a:defRPr sz="819"/>
            </a:lvl5pPr>
            <a:lvl6pPr marL="1871777" indent="0">
              <a:buNone/>
              <a:defRPr sz="819"/>
            </a:lvl6pPr>
            <a:lvl7pPr marL="2246132" indent="0">
              <a:buNone/>
              <a:defRPr sz="819"/>
            </a:lvl7pPr>
            <a:lvl8pPr marL="2620488" indent="0">
              <a:buNone/>
              <a:defRPr sz="819"/>
            </a:lvl8pPr>
            <a:lvl9pPr marL="2994843" indent="0">
              <a:buNone/>
              <a:defRPr sz="819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707" y="384312"/>
            <a:ext cx="6457236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1921555"/>
            <a:ext cx="6457236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707" y="6690355"/>
            <a:ext cx="1684496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5FDF-1C22-3B4B-83B6-E3ED38A9EB30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79953" y="6690355"/>
            <a:ext cx="2526744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7447" y="6690355"/>
            <a:ext cx="1684496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CD86-B688-864D-93AD-87E44580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9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48711" rtl="0" eaLnBrk="1" latinLnBrk="0" hangingPunct="1">
        <a:lnSpc>
          <a:spcPct val="90000"/>
        </a:lnSpc>
        <a:spcBef>
          <a:spcPct val="0"/>
        </a:spcBef>
        <a:buNone/>
        <a:defRPr sz="36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178" indent="-187178" algn="l" defTabSz="748711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293" kern="1200">
          <a:solidFill>
            <a:schemeClr val="tx1"/>
          </a:solidFill>
          <a:latin typeface="+mn-lt"/>
          <a:ea typeface="+mn-ea"/>
          <a:cs typeface="+mn-cs"/>
        </a:defRPr>
      </a:lvl1pPr>
      <a:lvl2pPr marL="561533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2pPr>
      <a:lvl3pPr marL="935888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310244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4pPr>
      <a:lvl5pPr marL="1684599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5pPr>
      <a:lvl6pPr marL="2058954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6pPr>
      <a:lvl7pPr marL="2433310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7pPr>
      <a:lvl8pPr marL="2807665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8pPr>
      <a:lvl9pPr marL="3182021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1pPr>
      <a:lvl2pPr marL="374355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48711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3pPr>
      <a:lvl4pPr marL="1123066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4pPr>
      <a:lvl5pPr marL="1497421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5pPr>
      <a:lvl6pPr marL="1871777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6pPr>
      <a:lvl7pPr marL="2246132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7pPr>
      <a:lvl8pPr marL="2620488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8pPr>
      <a:lvl9pPr marL="2994843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128497C-6D30-8A69-37BC-6D935FB22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46"/>
          <a:stretch/>
        </p:blipFill>
        <p:spPr>
          <a:xfrm>
            <a:off x="921831" y="1985610"/>
            <a:ext cx="5647252" cy="101843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6941F337-04F3-6644-3E77-AA2409DBE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28" y="3573543"/>
            <a:ext cx="5647252" cy="1254945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951371FD-9D8A-BD5F-23BD-34EB91AF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786" y="5303144"/>
            <a:ext cx="3035077" cy="182104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FF08BC83-69BA-2E94-BC09-02280416E5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5" t="9406" b="1613"/>
          <a:stretch/>
        </p:blipFill>
        <p:spPr>
          <a:xfrm>
            <a:off x="2285090" y="102083"/>
            <a:ext cx="2832694" cy="1536363"/>
          </a:xfrm>
          <a:prstGeom prst="rect">
            <a:avLst/>
          </a:prstGeom>
        </p:spPr>
      </p:pic>
      <p:sp>
        <p:nvSpPr>
          <p:cNvPr id="12" name="Ramme 11">
            <a:extLst>
              <a:ext uri="{FF2B5EF4-FFF2-40B4-BE49-F238E27FC236}">
                <a16:creationId xmlns:a16="http://schemas.microsoft.com/office/drawing/2014/main" id="{6F228975-4651-435F-1CCD-FE4ACECCC522}"/>
              </a:ext>
            </a:extLst>
          </p:cNvPr>
          <p:cNvSpPr/>
          <p:nvPr/>
        </p:nvSpPr>
        <p:spPr>
          <a:xfrm>
            <a:off x="624652" y="20574"/>
            <a:ext cx="6241621" cy="3095766"/>
          </a:xfrm>
          <a:prstGeom prst="frame">
            <a:avLst>
              <a:gd name="adj1" fmla="val 225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>
              <a:solidFill>
                <a:schemeClr val="tx1"/>
              </a:solidFill>
            </a:endParaRPr>
          </a:p>
        </p:txBody>
      </p:sp>
      <p:sp>
        <p:nvSpPr>
          <p:cNvPr id="14" name="Ramme 13">
            <a:extLst>
              <a:ext uri="{FF2B5EF4-FFF2-40B4-BE49-F238E27FC236}">
                <a16:creationId xmlns:a16="http://schemas.microsoft.com/office/drawing/2014/main" id="{EAE0FE13-5777-06EE-61E1-75CDA2DA892B}"/>
              </a:ext>
            </a:extLst>
          </p:cNvPr>
          <p:cNvSpPr/>
          <p:nvPr/>
        </p:nvSpPr>
        <p:spPr>
          <a:xfrm>
            <a:off x="624652" y="3243209"/>
            <a:ext cx="6241621" cy="3975154"/>
          </a:xfrm>
          <a:prstGeom prst="frame">
            <a:avLst>
              <a:gd name="adj1" fmla="val 225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>
              <a:solidFill>
                <a:schemeClr val="tx1"/>
              </a:solidFill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39E20909-746E-148E-5596-DE90839094EB}"/>
              </a:ext>
            </a:extLst>
          </p:cNvPr>
          <p:cNvSpPr txBox="1"/>
          <p:nvPr/>
        </p:nvSpPr>
        <p:spPr>
          <a:xfrm>
            <a:off x="624651" y="20574"/>
            <a:ext cx="1407862" cy="40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80" dirty="0">
                <a:solidFill>
                  <a:schemeClr val="tx1">
                    <a:lumMod val="65000"/>
                    <a:lumOff val="35000"/>
                  </a:schemeClr>
                </a:solidFill>
                <a:latin typeface="Beirut" pitchFamily="2" charset="-78"/>
                <a:cs typeface="Beirut" pitchFamily="2" charset="-78"/>
              </a:rPr>
              <a:t>Past hour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ADB60F1-B16A-D3AB-E927-799F5CB82E63}"/>
              </a:ext>
            </a:extLst>
          </p:cNvPr>
          <p:cNvSpPr txBox="1"/>
          <p:nvPr/>
        </p:nvSpPr>
        <p:spPr>
          <a:xfrm>
            <a:off x="621935" y="3264392"/>
            <a:ext cx="1663155" cy="40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80" dirty="0">
                <a:solidFill>
                  <a:schemeClr val="tx1">
                    <a:lumMod val="65000"/>
                    <a:lumOff val="35000"/>
                  </a:schemeClr>
                </a:solidFill>
                <a:latin typeface="Beirut" pitchFamily="2" charset="-78"/>
                <a:cs typeface="Beirut" pitchFamily="2" charset="-78"/>
              </a:rPr>
              <a:t>Next hour</a:t>
            </a:r>
          </a:p>
        </p:txBody>
      </p:sp>
      <p:sp>
        <p:nvSpPr>
          <p:cNvPr id="18" name="Pil ned 17">
            <a:extLst>
              <a:ext uri="{FF2B5EF4-FFF2-40B4-BE49-F238E27FC236}">
                <a16:creationId xmlns:a16="http://schemas.microsoft.com/office/drawing/2014/main" id="{9FD8044E-5AD2-1006-1A15-765703F050B3}"/>
              </a:ext>
            </a:extLst>
          </p:cNvPr>
          <p:cNvSpPr/>
          <p:nvPr/>
        </p:nvSpPr>
        <p:spPr>
          <a:xfrm>
            <a:off x="3657419" y="5241810"/>
            <a:ext cx="176076" cy="25658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EBF417DE-7317-9C01-D420-703884398B42}"/>
              </a:ext>
            </a:extLst>
          </p:cNvPr>
          <p:cNvSpPr/>
          <p:nvPr/>
        </p:nvSpPr>
        <p:spPr>
          <a:xfrm>
            <a:off x="3699305" y="4758340"/>
            <a:ext cx="88038" cy="1629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8131644-8405-7819-EC5E-201BAF3CF8E6}"/>
              </a:ext>
            </a:extLst>
          </p:cNvPr>
          <p:cNvSpPr/>
          <p:nvPr/>
        </p:nvSpPr>
        <p:spPr>
          <a:xfrm rot="5400000">
            <a:off x="4990716" y="4593348"/>
            <a:ext cx="80048" cy="991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5E004EFC-3177-C372-6C5D-D647760F823B}"/>
              </a:ext>
            </a:extLst>
          </p:cNvPr>
          <p:cNvSpPr txBox="1"/>
          <p:nvPr/>
        </p:nvSpPr>
        <p:spPr>
          <a:xfrm>
            <a:off x="2867826" y="4921276"/>
            <a:ext cx="1667222" cy="3296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561" dirty="0">
                <a:latin typeface="Noto Sans Linear A" panose="020B0502040504020204" pitchFamily="34" charset="0"/>
                <a:ea typeface="Noto Sans Linear A" panose="020B0502040504020204" pitchFamily="34" charset="0"/>
                <a:cs typeface="Beirut" pitchFamily="2" charset="-78"/>
              </a:rPr>
              <a:t>Weighted average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BA5416E-8BD5-E339-3090-65BDC43B6DDA}"/>
              </a:ext>
            </a:extLst>
          </p:cNvPr>
          <p:cNvSpPr/>
          <p:nvPr/>
        </p:nvSpPr>
        <p:spPr>
          <a:xfrm rot="5400000">
            <a:off x="2332076" y="4585686"/>
            <a:ext cx="80048" cy="991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B9811A66-A883-C0F7-6606-2C5BBA332C9D}"/>
              </a:ext>
            </a:extLst>
          </p:cNvPr>
          <p:cNvSpPr/>
          <p:nvPr/>
        </p:nvSpPr>
        <p:spPr>
          <a:xfrm rot="10800000">
            <a:off x="5482413" y="4806828"/>
            <a:ext cx="88038" cy="320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5E40922F-B4BE-E966-9D66-265CBA0097B9}"/>
              </a:ext>
            </a:extLst>
          </p:cNvPr>
          <p:cNvSpPr/>
          <p:nvPr/>
        </p:nvSpPr>
        <p:spPr>
          <a:xfrm rot="10800000">
            <a:off x="1869021" y="4781410"/>
            <a:ext cx="102881" cy="320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/>
          </a:p>
        </p:txBody>
      </p:sp>
      <p:sp>
        <p:nvSpPr>
          <p:cNvPr id="24" name="Pil ned 23">
            <a:extLst>
              <a:ext uri="{FF2B5EF4-FFF2-40B4-BE49-F238E27FC236}">
                <a16:creationId xmlns:a16="http://schemas.microsoft.com/office/drawing/2014/main" id="{0811A663-B56F-BB4E-6DF6-FF3824FAAFA3}"/>
              </a:ext>
            </a:extLst>
          </p:cNvPr>
          <p:cNvSpPr/>
          <p:nvPr/>
        </p:nvSpPr>
        <p:spPr>
          <a:xfrm>
            <a:off x="3701437" y="3030372"/>
            <a:ext cx="132058" cy="6048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237CB685-F626-B5D2-BA4E-3738AEF204F6}"/>
              </a:ext>
            </a:extLst>
          </p:cNvPr>
          <p:cNvSpPr txBox="1"/>
          <p:nvPr/>
        </p:nvSpPr>
        <p:spPr>
          <a:xfrm>
            <a:off x="2145728" y="1746449"/>
            <a:ext cx="3380704" cy="3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61" dirty="0">
                <a:latin typeface="Noto Sans Linear A" panose="020B0502040504020204" pitchFamily="34" charset="0"/>
                <a:ea typeface="Noto Sans Linear A" panose="020B0502040504020204" pitchFamily="34" charset="0"/>
                <a:cs typeface="Latha" panose="020B0604020202020204" pitchFamily="34" charset="0"/>
              </a:rPr>
              <a:t>3 nearest neighbors from training set</a:t>
            </a:r>
          </a:p>
        </p:txBody>
      </p:sp>
      <p:sp>
        <p:nvSpPr>
          <p:cNvPr id="27" name="Pil ned 26">
            <a:extLst>
              <a:ext uri="{FF2B5EF4-FFF2-40B4-BE49-F238E27FC236}">
                <a16:creationId xmlns:a16="http://schemas.microsoft.com/office/drawing/2014/main" id="{EC72B014-9103-E2B2-AF83-6E45CAE5A7DB}"/>
              </a:ext>
            </a:extLst>
          </p:cNvPr>
          <p:cNvSpPr/>
          <p:nvPr/>
        </p:nvSpPr>
        <p:spPr>
          <a:xfrm>
            <a:off x="5495461" y="3034557"/>
            <a:ext cx="132058" cy="6048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/>
          </a:p>
        </p:txBody>
      </p:sp>
      <p:sp>
        <p:nvSpPr>
          <p:cNvPr id="28" name="Pil ned 27">
            <a:extLst>
              <a:ext uri="{FF2B5EF4-FFF2-40B4-BE49-F238E27FC236}">
                <a16:creationId xmlns:a16="http://schemas.microsoft.com/office/drawing/2014/main" id="{D0E84CFC-866A-FADF-69B6-9678C9437BB6}"/>
              </a:ext>
            </a:extLst>
          </p:cNvPr>
          <p:cNvSpPr/>
          <p:nvPr/>
        </p:nvSpPr>
        <p:spPr>
          <a:xfrm>
            <a:off x="1866015" y="3028037"/>
            <a:ext cx="132058" cy="6048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1"/>
          </a:p>
        </p:txBody>
      </p:sp>
    </p:spTree>
    <p:extLst>
      <p:ext uri="{BB962C8B-B14F-4D97-AF65-F5344CB8AC3E}">
        <p14:creationId xmlns:p14="http://schemas.microsoft.com/office/powerpoint/2010/main" val="258681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6617</TotalTime>
  <Words>12</Words>
  <Application>Microsoft Macintosh PowerPoint</Application>
  <PresentationFormat>Egendefinert</PresentationFormat>
  <Paragraphs>4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7" baseType="lpstr">
      <vt:lpstr>Arial</vt:lpstr>
      <vt:lpstr>Beirut</vt:lpstr>
      <vt:lpstr>Calibri</vt:lpstr>
      <vt:lpstr>Calibri Light</vt:lpstr>
      <vt:lpstr>Noto Sans Linear A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Thorbjørn Lund Onsaker</dc:creator>
  <cp:lastModifiedBy>Thorbjørn Lund Onsaker</cp:lastModifiedBy>
  <cp:revision>4</cp:revision>
  <dcterms:created xsi:type="dcterms:W3CDTF">2022-04-21T09:28:11Z</dcterms:created>
  <dcterms:modified xsi:type="dcterms:W3CDTF">2022-04-26T11:07:33Z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2022-04-21T09:28:11Z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9c5b64c5-8565-49c7-afdb-5ee5c0c20023</vt:lpwstr>
  </property>
  <property fmtid="{D5CDD505-2E9C-101B-9397-08002B2CF9AE}" pid="8" name="MSIP_Label_d0484126-3486-41a9-802e-7f1e2277276c_ContentBits">
    <vt:lpwstr>0</vt:lpwstr>
  </property>
</Properties>
</file>