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CC4DB-6268-D31A-6D7B-07BB66A9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732B32-E5F6-5440-3D5E-FAC9091FE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598122-8072-DEF3-7977-BF10E640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96F4E-66BF-356A-C03E-A7E01188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E9474-0D45-65C9-6056-E303F0B6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12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D6ACD-17E1-D0C6-4AE9-3FD24EAB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366E37-EB71-5029-4464-D6AABBC34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CED1BC-C9C2-2011-B117-3C16E74B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800B9B-E646-19AD-55ED-2C4ECBA8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6917BD-A074-462E-EA60-6635EFD9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025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7F13F5F-5D60-A66B-C48C-3F239ABA4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238BDC-99BE-B197-D44A-8996519B6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BD23D-C5A1-D9E7-D4C3-0024FFDE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8AB71-6E05-EBD0-2AF3-347645BC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C0CF1C-8FCF-A3F9-9579-B74F88AE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451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957F3-D15A-E322-B199-AEFDDE5E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16664-9E56-741D-280E-8629EF20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27C55-5B7A-A9C2-F5E3-1ED64EFA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F44292-F22D-F80E-506C-7F20C73C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03D077-6B75-6220-2884-CF97B99E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687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25BCE-4CB5-12D4-43F4-02E03218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24D160-65AD-8FDD-1502-3A4331223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20D79-1DFD-68CD-1E09-45AC08FC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E9471C-65BD-6646-9484-5E96C474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4CD964-0E09-8D86-081C-8AE1BE4A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4629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372B8-BF25-87B6-42A7-1672EE3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5D1FB-2D4C-4612-C029-580913CC9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56E8FB-6FC6-4FDE-45D4-40BF8FEC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AC8039-7A6A-62F7-4CAF-B81C9CD8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9A5066-4F7B-EA7D-9816-DB14B782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E614EC-E965-6966-D284-31F60B99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982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40FB7-17A2-203F-BDEB-8B145E2A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D84078-1FB4-2782-DB98-089A7D9C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0E5341-7679-B91A-624E-C1331000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9C3EE2-1E87-C3EE-8994-75DF4F14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22FB4E-BF33-7E88-6F6D-F888341D1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055AFA-A4BD-359B-54DD-279738A6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5F1EC7-674F-E3C4-7935-61286F69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1BEE5B-CF94-B73E-C877-0DED1F75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38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F495D-B0F8-8A5C-AD80-FB289BF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19F0A0-9E81-515A-4C19-38F69300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59DD07-E38F-2F8D-60FC-5C178FF7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E5D5BE-D4B2-F0E7-D2F5-B7BE556A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6985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0F9BA4-7A65-15A0-B568-08E0674B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59D28E-1B7D-34B9-DB42-C757F3E1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051D35-1A9A-C09B-6BED-623831DD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479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6C7DA-0C93-0DED-6C02-5A675A8D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F72DC-2631-85DE-323B-8E3B41DD2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A47296-E903-000E-3E71-8676D24B5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6E896E-7A82-B5F1-90F2-9EB745E9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83EE20-0265-ABEC-1D6F-CA5D5CF5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5645A8-6F05-61A6-2CE9-B7FC0E05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161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C184A-1068-AA44-8D24-5C27FC9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3195B3-BC0C-297B-6D1A-591CA6526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7F206-1B0D-7073-64B6-83108E28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7ACF6-FA61-FC09-EDB1-140732B3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7B3E12-CF89-9D3C-8F5A-91BCB33A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D34624-FF1C-4A91-1D86-45B74BE3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02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3ABEB9-340A-098C-7B9F-781168C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BEE740-5D2C-38F3-FDBF-60D65830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24D4F-1167-C451-E252-95517793D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60C85-50AA-49FE-B1B3-A273844E3293}" type="datetimeFigureOut">
              <a:rPr lang="zh-HK" altLang="en-US" smtClean="0"/>
              <a:t>2/6/2025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C5BB18-2711-FCC7-346A-212A669E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05216-837B-DCC3-B1C7-222F9E87F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DC7B3-6542-4547-8B7E-38ABC0C415B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77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C1D6F47-6C75-4DA7-D949-94798DBBFD0F}"/>
              </a:ext>
            </a:extLst>
          </p:cNvPr>
          <p:cNvSpPr txBox="1"/>
          <p:nvPr/>
        </p:nvSpPr>
        <p:spPr>
          <a:xfrm>
            <a:off x="1193533" y="115503"/>
            <a:ext cx="972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Generator</a:t>
            </a:r>
            <a:endParaRPr lang="zh-HK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392B3F-B81D-1E4A-E14A-779889094B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23527" y="246373"/>
            <a:ext cx="1028999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Layer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Linear(100, 128*8*4*4, bias=False)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100×(128×8×4×4)=1638400100 \times (128 \times 8 \times 4 \times 4) = 1638400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BatchNorm1d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BatchNorm1d(128*8*4*4)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(128×8×4×4)×2=327680(128 \times 8 \times 4 \times 4) \times 2 = 32768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ConvTranspose2d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ConvTranspose2d(128*8, 128*4, 5, 2, 2, 1, bias=False)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(128×4)×(128×8)×(5×5)=1638400(128 \times 4) \times (128 \times 8) \times (5 \times 5) = 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13107200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BatchNorm2d(128*4)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(128×4)×2=1024(128 \times 4) \times 2 = 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ConvTranspose2d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ConvTranspose2d(128*4, 128*2, 5, 2, 2, 1, bias=False)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(128×2)×(128×4)×(5×5)=409600(128 \times 2) \times (128 \times 4) \times (5 \times 5) =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3276800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BatchNorm2d(128*2)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(128×2)×2=512(128 \times 2) \times 2 = 512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ConvTranspose2d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ConvTranspose2d(128*2, 128, 5, 2, 2, 1, bias=False)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128×(128×2)×(5×5)=102400128 \times (128 \times 2) \times (5 \times 5) = 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819200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128×2=256128 \times 2 = 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ConvTranspose2d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ConvTranspose2d(128, 3, 5, 2, 2, 1)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3×128×(5×5)=9600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68647C-1843-FAD2-CF19-023E953F78AC}"/>
              </a:ext>
            </a:extLst>
          </p:cNvPr>
          <p:cNvSpPr txBox="1"/>
          <p:nvPr/>
        </p:nvSpPr>
        <p:spPr>
          <a:xfrm>
            <a:off x="944394" y="5591349"/>
            <a:ext cx="796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Total sum of parameter= around 19M</a:t>
            </a:r>
          </a:p>
        </p:txBody>
      </p:sp>
    </p:spTree>
    <p:extLst>
      <p:ext uri="{BB962C8B-B14F-4D97-AF65-F5344CB8AC3E}">
        <p14:creationId xmlns:p14="http://schemas.microsoft.com/office/powerpoint/2010/main" val="76992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2D431-B244-FBB5-BC52-DAFF7A41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US" altLang="zh-HK" dirty="0" err="1"/>
              <a:t>Discreminator</a:t>
            </a:r>
            <a:endParaRPr lang="zh-HK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37660F-D3B2-8840-8F8F-3F3722A47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4074"/>
            <a:ext cx="73917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Conv2d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Conv2d(3, 128, 5, 2, 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3×128×5×5=96003 \times 128 \times 5 \times 5 = 9600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Conv2d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Conv2d(128, 128*2, 5, 2, 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128×256×5×5=819200128 \times 256 \times 5 \times 5 = 819200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BatchNorm2d(128*2)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256×2=512256 \times 2 = 512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Conv2d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Conv2d(128*2, 128*4, 5, 2, 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256×512×5×5=2048000256 \times 512 \times 5 \times 5 = 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3276800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BatchNorm2d(128*4)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512×2=1024512 \times 2 = 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Fourth Conv2d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Conv2d(128*4, 128*8, 5, 2, 2)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512×1024×5×5=5120000512 \times 1024 \times 5 \times 5 = 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13107200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BatchNorm2d(128*8)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1024×2=20481024 \times 2 = 2048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Conv2d (</a:t>
            </a:r>
            <a:r>
              <a:rPr kumimoji="0" lang="zh-HK" altLang="zh-H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Conv2d(128*8, 1, 4)</a:t>
            </a:r>
            <a:r>
              <a:rPr kumimoji="0" lang="zh-HK" altLang="zh-HK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1024×1×4×4=163841024 \times 1 \times 4 \times 4 =</a:t>
            </a:r>
            <a:r>
              <a:rPr kumimoji="0" lang="en-US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16384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8AEED6-6E84-F2EC-3AEA-33CEDC96B444}"/>
              </a:ext>
            </a:extLst>
          </p:cNvPr>
          <p:cNvSpPr txBox="1"/>
          <p:nvPr/>
        </p:nvSpPr>
        <p:spPr>
          <a:xfrm>
            <a:off x="838200" y="6140918"/>
            <a:ext cx="80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Total sum of parameter: 17M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104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898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 Unicode MS</vt:lpstr>
      <vt:lpstr>Aptos</vt:lpstr>
      <vt:lpstr>Aptos Display</vt:lpstr>
      <vt:lpstr>Arial</vt:lpstr>
      <vt:lpstr>Office 佈景主題</vt:lpstr>
      <vt:lpstr>PowerPoint 簡報</vt:lpstr>
      <vt:lpstr>Discreminator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lth5606@connect.hku.hk</dc:creator>
  <cp:lastModifiedBy>lth5606@connect.hku.hk</cp:lastModifiedBy>
  <cp:revision>2</cp:revision>
  <dcterms:created xsi:type="dcterms:W3CDTF">2025-06-01T19:25:24Z</dcterms:created>
  <dcterms:modified xsi:type="dcterms:W3CDTF">2025-06-01T20:08:00Z</dcterms:modified>
</cp:coreProperties>
</file>