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59" r:id="rId7"/>
    <p:sldId id="266" r:id="rId8"/>
    <p:sldId id="267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92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0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5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5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4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18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3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30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9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771-0076-4934-AFB9-325FFBD12FFC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B0D8-EE3B-4049-9ED7-9D5C6851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6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hyperlink" Target="https://www.themovied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Društveni preporučitelj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/>
              <a:t>	</a:t>
            </a:r>
            <a:r>
              <a:rPr lang="hr-HR" dirty="0" smtClean="0"/>
              <a:t>	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hr-HR" dirty="0" smtClean="0"/>
              <a:t>studentski tim:</a:t>
            </a:r>
            <a:br>
              <a:rPr lang="hr-HR" dirty="0" smtClean="0"/>
            </a:br>
            <a:r>
              <a:rPr lang="hr-HR" dirty="0" smtClean="0"/>
              <a:t>Tomislav Hlupić</a:t>
            </a:r>
            <a:br>
              <a:rPr lang="hr-HR" dirty="0" smtClean="0"/>
            </a:br>
            <a:r>
              <a:rPr lang="hr-HR" dirty="0" smtClean="0"/>
              <a:t>Nikolina Milić</a:t>
            </a:r>
            <a:br>
              <a:rPr lang="hr-HR" dirty="0" smtClean="0"/>
            </a:br>
            <a:r>
              <a:rPr lang="hr-HR" dirty="0" smtClean="0"/>
              <a:t>Matija Močilac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3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Dijagram razreda</a:t>
            </a:r>
            <a:endParaRPr lang="en-GB" dirty="0"/>
          </a:p>
        </p:txBody>
      </p:sp>
      <p:pic>
        <p:nvPicPr>
          <p:cNvPr id="4" name="Content Placeholder 3" descr="ClassDijagra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53968" y="1600200"/>
            <a:ext cx="32360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Konačni izgled aplikacije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6" y="1600200"/>
            <a:ext cx="69104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Društveni preporučitelj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Preporučitelj filmova</a:t>
            </a:r>
          </a:p>
          <a:p>
            <a:r>
              <a:rPr lang="hr-HR" dirty="0" smtClean="0"/>
              <a:t>Informacije dohvaćene s društvenih mreža (Facebook)</a:t>
            </a:r>
          </a:p>
          <a:p>
            <a:r>
              <a:rPr lang="hr-HR" dirty="0" smtClean="0"/>
              <a:t>Preporuka filmova se radi na temelju dosadašnjih lajkova korisnika i lajkova korisnikovih prijatelja na Facebook-u</a:t>
            </a:r>
          </a:p>
        </p:txBody>
      </p:sp>
    </p:spTree>
    <p:extLst>
      <p:ext uri="{BB962C8B-B14F-4D97-AF65-F5344CB8AC3E}">
        <p14:creationId xmlns:p14="http://schemas.microsoft.com/office/powerpoint/2010/main" val="232133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Tehnička 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Visual Studio</a:t>
            </a:r>
          </a:p>
          <a:p>
            <a:r>
              <a:rPr lang="hr-HR" dirty="0" smtClean="0"/>
              <a:t>Github</a:t>
            </a:r>
          </a:p>
          <a:p>
            <a:r>
              <a:rPr lang="hr-HR" dirty="0" smtClean="0"/>
              <a:t>Mongodb</a:t>
            </a:r>
          </a:p>
          <a:p>
            <a:r>
              <a:rPr lang="hr-HR" smtClean="0"/>
              <a:t>Azure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preporuku filma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iz </a:t>
            </a:r>
            <a:r>
              <a:rPr lang="hr-HR" dirty="0"/>
              <a:t>filmova koji su dobiveni od korisnika, izdvajaju se redatelji, žanrovi i glavni glumci, te se pamti koliko puta se pojavio pojedini redatelj, glumac i žanr i izračuna se njegov ukupni udio, tj. razina </a:t>
            </a:r>
            <a:r>
              <a:rPr lang="hr-HR" dirty="0" smtClean="0"/>
              <a:t>značajnosti (</a:t>
            </a:r>
            <a:r>
              <a:rPr lang="hr-HR" sz="2200" dirty="0" smtClean="0"/>
              <a:t>ako </a:t>
            </a:r>
            <a:r>
              <a:rPr lang="hr-HR" sz="2200" dirty="0"/>
              <a:t>se od ukupno 10 filmova koji se sviđaju korisniku 5 puta pojavio isti redatelj, njegova razina značajnosti je 0.5. Ako se u tih 10 filmova 3 puta pojavljuje isti glumac, njegova razina značajnosti je 0.3 te se isti postupak ponavlja za </a:t>
            </a:r>
            <a:r>
              <a:rPr lang="hr-HR" sz="2200" dirty="0" smtClean="0"/>
              <a:t>žanrove)</a:t>
            </a:r>
          </a:p>
        </p:txBody>
      </p:sp>
    </p:spTree>
    <p:extLst>
      <p:ext uri="{BB962C8B-B14F-4D97-AF65-F5344CB8AC3E}">
        <p14:creationId xmlns:p14="http://schemas.microsoft.com/office/powerpoint/2010/main" val="133399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preporuku filma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3500" dirty="0" smtClean="0"/>
              <a:t>iz baze filmova se dohvaćaju svi filmovi koji zadovoljavaju sljedeće kriterije:</a:t>
            </a:r>
          </a:p>
          <a:p>
            <a:pPr lvl="1"/>
            <a:r>
              <a:rPr lang="hr-HR" sz="2000" dirty="0" smtClean="0"/>
              <a:t>režirao ga je redatelj kojeg korisnik preferira i u njemu glumi neki od glumaca kojeg korisnik preferira</a:t>
            </a:r>
          </a:p>
          <a:p>
            <a:pPr lvl="1"/>
            <a:r>
              <a:rPr lang="hr-HR" sz="2000" dirty="0" smtClean="0"/>
              <a:t>režirao ga je preferirani redatelj i preferiranog je žanra</a:t>
            </a:r>
          </a:p>
          <a:p>
            <a:pPr lvl="1"/>
            <a:r>
              <a:rPr lang="hr-HR" sz="2000" dirty="0" smtClean="0"/>
              <a:t>preferiranog  je žanra i u njemu glumi neki od preferiranih glumaca</a:t>
            </a:r>
          </a:p>
          <a:p>
            <a:r>
              <a:rPr lang="hr-HR" dirty="0" smtClean="0"/>
              <a:t>ukoliko film sadrži neku od tri značajke (glumac, redatelj, </a:t>
            </a:r>
            <a:r>
              <a:rPr lang="hr-HR" dirty="0" smtClean="0"/>
              <a:t>žanr) na </a:t>
            </a:r>
            <a:r>
              <a:rPr lang="hr-HR" dirty="0" smtClean="0"/>
              <a:t>imdb ocjenu filma dodaje se vrijednost </a:t>
            </a:r>
            <a:r>
              <a:rPr lang="hr-HR" b="1" i="1" dirty="0" smtClean="0"/>
              <a:t>razinaZnačajnosti*brojDobivenihfilmova</a:t>
            </a:r>
            <a:r>
              <a:rPr lang="hr-HR" dirty="0" smtClean="0"/>
              <a:t> za svaku zadovoljenu značajku</a:t>
            </a:r>
          </a:p>
          <a:p>
            <a:endParaRPr lang="en-GB" sz="2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15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za preporuku filma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Za </a:t>
            </a:r>
            <a:r>
              <a:rPr lang="hr-HR" dirty="0"/>
              <a:t>svakog prijatelja koji je lajkao taj film, trenutna ocjena modificira se na sljedeći način: </a:t>
            </a:r>
            <a:r>
              <a:rPr lang="hr-HR" i="1" dirty="0"/>
              <a:t>trenutnaOcjena = trenutnaOcjena * (1 + 1 / brojPrijateljaKojiJeLajkaoFilm</a:t>
            </a:r>
            <a:r>
              <a:rPr lang="hr-HR" i="1" dirty="0" smtClean="0"/>
              <a:t>)</a:t>
            </a:r>
          </a:p>
          <a:p>
            <a:r>
              <a:rPr lang="hr-HR" dirty="0"/>
              <a:t>filmovi </a:t>
            </a:r>
            <a:r>
              <a:rPr lang="hr-HR" dirty="0" smtClean="0"/>
              <a:t>se sortiraju </a:t>
            </a:r>
            <a:r>
              <a:rPr lang="hr-HR" dirty="0"/>
              <a:t>po ovako dobivenim vrijednostima i prikazuju korisniku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6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Use case dijagram</a:t>
            </a:r>
            <a:endParaRPr lang="en-GB" dirty="0"/>
          </a:p>
        </p:txBody>
      </p:sp>
      <p:pic>
        <p:nvPicPr>
          <p:cNvPr id="5" name="Content Placeholder 4" descr="UseCas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5486" y="1600200"/>
            <a:ext cx="63530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9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Sekvencijski dijagram</a:t>
            </a:r>
            <a:endParaRPr lang="en-GB" dirty="0"/>
          </a:p>
        </p:txBody>
      </p:sp>
      <p:pic>
        <p:nvPicPr>
          <p:cNvPr id="4" name="Content Placeholder 3" descr="SekvencijskiDijagra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9864" y="1786441"/>
            <a:ext cx="534427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3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Dohvat filmova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Sa stranice  </a:t>
            </a:r>
            <a:r>
              <a:rPr lang="hr-HR" u="sng" dirty="0">
                <a:hlinkClick r:id="rId2"/>
              </a:rPr>
              <a:t>themoviedb.org</a:t>
            </a:r>
            <a:r>
              <a:rPr lang="hr-HR" dirty="0"/>
              <a:t> dohvaćeni nazivi svih filmova i njihove godine produkcije koristeći službeni API </a:t>
            </a:r>
            <a:endParaRPr lang="hr-HR" dirty="0" smtClean="0"/>
          </a:p>
          <a:p>
            <a:r>
              <a:rPr lang="hr-HR" dirty="0" smtClean="0"/>
              <a:t>detaljni </a:t>
            </a:r>
            <a:r>
              <a:rPr lang="hr-HR" dirty="0"/>
              <a:t>podaci o tim filmovima dohvaćeni </a:t>
            </a:r>
            <a:r>
              <a:rPr lang="hr-HR" dirty="0" smtClean="0"/>
              <a:t>su pomoću </a:t>
            </a:r>
            <a:r>
              <a:rPr lang="hr-HR" dirty="0"/>
              <a:t>stranice </a:t>
            </a:r>
            <a:r>
              <a:rPr lang="hr-HR" u="sng" dirty="0">
                <a:hlinkClick r:id="rId3"/>
              </a:rPr>
              <a:t>omdbapi.com</a:t>
            </a:r>
            <a:r>
              <a:rPr lang="hr-HR" dirty="0"/>
              <a:t> prema nazivu filma i godini produkcije te je iz tih podataka izdvojen podskup koji će nam </a:t>
            </a:r>
            <a:r>
              <a:rPr lang="hr-HR" dirty="0" smtClean="0"/>
              <a:t>koristiti</a:t>
            </a:r>
          </a:p>
          <a:p>
            <a:r>
              <a:rPr lang="hr-HR" dirty="0"/>
              <a:t>Podaci o glumcima dohvaćeni su sa stranice RottenTomates.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72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315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Društveni preporučitelj     </vt:lpstr>
      <vt:lpstr>Društveni preporučitelj</vt:lpstr>
      <vt:lpstr>Tehnička implementacija</vt:lpstr>
      <vt:lpstr>Algoritam za preporuku filma</vt:lpstr>
      <vt:lpstr>Algoritam za preporuku filma</vt:lpstr>
      <vt:lpstr>Algoritam za preporuku filma</vt:lpstr>
      <vt:lpstr>Use case dijagram</vt:lpstr>
      <vt:lpstr>Sekvencijski dijagram</vt:lpstr>
      <vt:lpstr>Dohvat filmova</vt:lpstr>
      <vt:lpstr>Dijagram razreda</vt:lpstr>
      <vt:lpstr>Konačni izgled aplikacije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Društveni preporučitelj    </dc:title>
  <dc:creator>nikolina64</dc:creator>
  <cp:lastModifiedBy>nikolina64</cp:lastModifiedBy>
  <cp:revision>23</cp:revision>
  <dcterms:created xsi:type="dcterms:W3CDTF">2015-01-20T09:14:18Z</dcterms:created>
  <dcterms:modified xsi:type="dcterms:W3CDTF">2015-01-20T09:38:05Z</dcterms:modified>
</cp:coreProperties>
</file>