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1" r:id="rId4"/>
    <p:sldId id="258" r:id="rId5"/>
    <p:sldId id="272" r:id="rId6"/>
    <p:sldId id="264" r:id="rId7"/>
    <p:sldId id="262" r:id="rId8"/>
    <p:sldId id="273" r:id="rId9"/>
    <p:sldId id="270" r:id="rId10"/>
    <p:sldId id="271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5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5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C5384F-0C26-4D70-9ECE-002669956F6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Introduction to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Melissa Kendall, June 2017</a:t>
            </a:r>
          </a:p>
        </p:txBody>
      </p:sp>
    </p:spTree>
    <p:extLst>
      <p:ext uri="{BB962C8B-B14F-4D97-AF65-F5344CB8AC3E}">
        <p14:creationId xmlns:p14="http://schemas.microsoft.com/office/powerpoint/2010/main" val="275111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vs sync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6" y="4005997"/>
            <a:ext cx="8032176" cy="155461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6" y="2580554"/>
            <a:ext cx="717866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Developer portal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API Specification – RAML 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Server scripts – Node.js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HTML Templating – Nunjucks and Liquid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Guides – Markdown 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Web server – GitHub Pages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4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RAML</a:t>
            </a:r>
          </a:p>
        </p:txBody>
      </p:sp>
      <p:pic>
        <p:nvPicPr>
          <p:cNvPr id="1026" name="Picture 2" descr="Image result for ra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" y="2259013"/>
            <a:ext cx="4953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19" y="2907136"/>
            <a:ext cx="3098800" cy="246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3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Nunjucks / Liquid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75" y="2351229"/>
            <a:ext cx="7128650" cy="34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6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markdown</a:t>
            </a:r>
          </a:p>
        </p:txBody>
      </p:sp>
      <p:pic>
        <p:nvPicPr>
          <p:cNvPr id="2050" name="Picture 2" descr="Image result for mark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64" y="209550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34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 pages</a:t>
            </a:r>
          </a:p>
        </p:txBody>
      </p:sp>
      <p:pic>
        <p:nvPicPr>
          <p:cNvPr id="3074" name="Picture 2" descr="Image result for github p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80" y="2023007"/>
            <a:ext cx="7522441" cy="45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nl-NL" sz="2400" dirty="0"/>
              <a:t>Open source development platform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nl-NL" sz="2400" dirty="0"/>
              <a:t>Published in 2011 (Linux only)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/>
              <a:t>“JavaScript” on the server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/>
              <a:t>Command line tool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nl-NL" sz="2400" dirty="0"/>
              <a:t>Single threaded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nl-NL" sz="2400" dirty="0"/>
              <a:t>Async, event-driven</a:t>
            </a:r>
          </a:p>
          <a:p>
            <a:pPr marL="117475" indent="0">
              <a:buNone/>
            </a:pPr>
            <a:endParaRPr lang="nl-NL" sz="2400" dirty="0"/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2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Javascript</a:t>
            </a:r>
            <a:r>
              <a:rPr lang="en-US" sz="4800" dirty="0"/>
              <a:t> is </a:t>
            </a:r>
            <a:r>
              <a:rPr lang="en-US" sz="4800" dirty="0">
                <a:latin typeface="Curlz MT" panose="04040404050702020202" pitchFamily="82" charset="0"/>
              </a:rPr>
              <a:t>strange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"0" == false;  //true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"abc" == "a" + "b" + "c";  //true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 == undefined; //true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30 -"7"; //23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"30" + 7; // 307</a:t>
            </a:r>
          </a:p>
        </p:txBody>
      </p:sp>
    </p:spTree>
    <p:extLst>
      <p:ext uri="{BB962C8B-B14F-4D97-AF65-F5344CB8AC3E}">
        <p14:creationId xmlns:p14="http://schemas.microsoft.com/office/powerpoint/2010/main" val="18162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console.log(“Hello!”); //write to console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createFunction(var1,var3) { } //function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createFunction(9,[]); //non-static types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newObj = { ‘nested’: { ‘var’: ‘a’ } }; //obj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arr; arr = 2; arr = [ ‘2’ ]; //legal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== false //true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=== false; //false, strict comparison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4" y="4436530"/>
            <a:ext cx="5531442" cy="1090139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4" y="2595419"/>
            <a:ext cx="6532903" cy="12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Node Package Manager (NPM)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43" y="4495031"/>
            <a:ext cx="4933950" cy="19240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dirty="0"/>
              <a:t>Cross-platform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dirty="0"/>
              <a:t>Client and server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dirty="0"/>
              <a:t>Quick to get up and running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dirty="0"/>
              <a:t>Extremely flexible</a:t>
            </a:r>
          </a:p>
          <a:p>
            <a:pPr marL="117475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2" y="279136"/>
            <a:ext cx="5204911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7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 in file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1" y="3258254"/>
            <a:ext cx="3702052" cy="894316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4" y="4518257"/>
            <a:ext cx="7369179" cy="1257409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1" y="2450519"/>
            <a:ext cx="4851321" cy="3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1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212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Curlz MT</vt:lpstr>
      <vt:lpstr>Tw Cen MT</vt:lpstr>
      <vt:lpstr>Tw Cen MT Condensed</vt:lpstr>
      <vt:lpstr>Wingdings 3</vt:lpstr>
      <vt:lpstr>Integral</vt:lpstr>
      <vt:lpstr>Introduction to Node.js</vt:lpstr>
      <vt:lpstr>Resources</vt:lpstr>
      <vt:lpstr>What is node.js?</vt:lpstr>
      <vt:lpstr>Javascript is strange</vt:lpstr>
      <vt:lpstr>basics</vt:lpstr>
      <vt:lpstr>Hello world</vt:lpstr>
      <vt:lpstr>Node Package Manager (NPM)</vt:lpstr>
      <vt:lpstr>PowerPoint Presentation</vt:lpstr>
      <vt:lpstr>Read in file</vt:lpstr>
      <vt:lpstr>Async vs sync</vt:lpstr>
      <vt:lpstr>Developer portal</vt:lpstr>
      <vt:lpstr>RAML</vt:lpstr>
      <vt:lpstr>Nunjucks / Liquid</vt:lpstr>
      <vt:lpstr>markdown</vt:lpstr>
      <vt:lpstr>Github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</dc:title>
  <dc:creator>Melissa Kendall</dc:creator>
  <cp:lastModifiedBy>Melissa Kendall</cp:lastModifiedBy>
  <cp:revision>10</cp:revision>
  <dcterms:created xsi:type="dcterms:W3CDTF">2017-06-22T13:59:53Z</dcterms:created>
  <dcterms:modified xsi:type="dcterms:W3CDTF">2017-06-22T15:28:18Z</dcterms:modified>
</cp:coreProperties>
</file>