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6"/>
    <p:restoredTop sz="96327"/>
  </p:normalViewPr>
  <p:slideViewPr>
    <p:cSldViewPr snapToGrid="0">
      <p:cViewPr varScale="1">
        <p:scale>
          <a:sx n="183" d="100"/>
          <a:sy n="183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6FBEA-9CF3-82A4-2286-3D32A0FC5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E2F9E5-685D-926A-DC7D-38710AE90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89632-32B0-DC91-5D81-7519072A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CE8A-0F43-4E4C-8CE6-F91540F70302}" type="datetimeFigureOut">
              <a:rPr lang="de-DE" smtClean="0"/>
              <a:t>29.07.23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D6FD5A-E9DD-4B65-B105-EB102CF6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79BE12-4EFD-2924-6757-EDBD01A1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4F1A-200E-BC4A-91EE-2FEC83E37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81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63189-BDFF-7623-5332-CAF53EC3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DE2D5D-D427-B26A-C37A-9B29C317F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FC5B22-74FD-870A-58F8-AFD8F2F5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CE8A-0F43-4E4C-8CE6-F91540F70302}" type="datetimeFigureOut">
              <a:rPr lang="de-DE" smtClean="0"/>
              <a:t>29.07.23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F72572-A76B-5BBB-2185-B3878DEA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B8C796-4E30-1ECA-C945-DC47F438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4F1A-200E-BC4A-91EE-2FEC83E37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37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C78817-B065-A406-08BA-34E52D1DE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B4E431-67A8-333E-112A-9FB7AEB62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DB13B-A38B-B268-2743-7ADAB4F0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CE8A-0F43-4E4C-8CE6-F91540F70302}" type="datetimeFigureOut">
              <a:rPr lang="de-DE" smtClean="0"/>
              <a:t>29.07.23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EF839-8C82-1AC6-324A-733B55E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44637-B370-B793-B180-43B2172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4F1A-200E-BC4A-91EE-2FEC83E37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6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D0133-92FD-0C80-D34E-88C495D5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D3346-1B23-1CFE-72CB-25F16BF5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C68D8-8522-E32E-4285-A4587322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CE8A-0F43-4E4C-8CE6-F91540F70302}" type="datetimeFigureOut">
              <a:rPr lang="de-DE" smtClean="0"/>
              <a:t>29.07.23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5C5A9A-FE53-1CC4-67F0-5085A4DD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C87217-5AB5-25E3-547A-74DACC4F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4F1A-200E-BC4A-91EE-2FEC83E37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90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D0A09-94E1-0A1B-5040-CCC0CE5F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12913D-608F-472E-11B0-B6F37673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70812E-FE81-A4AD-C30C-D2F8D8BE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CE8A-0F43-4E4C-8CE6-F91540F70302}" type="datetimeFigureOut">
              <a:rPr lang="de-DE" smtClean="0"/>
              <a:t>29.07.23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71302D-35E5-DB94-2D6E-324FF27A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812AEB-044E-899D-BD07-FC5D5EAC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4F1A-200E-BC4A-91EE-2FEC83E37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2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6579F-3308-CCAB-F507-989AB400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792B19-2ADB-FE15-533D-402AF3CE1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A3D12-E924-F984-62BB-D52814A8D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3B9DA6-3388-7475-5BDC-A4FA1403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CE8A-0F43-4E4C-8CE6-F91540F70302}" type="datetimeFigureOut">
              <a:rPr lang="de-DE" smtClean="0"/>
              <a:t>29.07.23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96BD47-33E4-1E25-B4D2-BD88AA34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0E59C9-98E6-5D3F-99B3-AF815A32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4F1A-200E-BC4A-91EE-2FEC83E37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90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BA802-1AF7-8070-64BA-9C1A9B93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9FAC0B-063F-2A3B-7DE0-7FAB4619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702992-030D-6750-1979-3979D7174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AC35B5-E927-F7EB-C55B-0EC9B0935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33938D-4F08-8908-AA7D-C182CE05A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C798B4-845D-CA13-419A-75A31E59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CE8A-0F43-4E4C-8CE6-F91540F70302}" type="datetimeFigureOut">
              <a:rPr lang="de-DE" smtClean="0"/>
              <a:t>29.07.23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41EF61-66D8-147D-25A6-E9A0AA4A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4DD408-2695-C8F0-B2C4-A4AABFD5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4F1A-200E-BC4A-91EE-2FEC83E37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51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77985-EC5B-EA29-68E8-B707ABBF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468C2E-7E80-C955-60E7-D77F8CCD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CE8A-0F43-4E4C-8CE6-F91540F70302}" type="datetimeFigureOut">
              <a:rPr lang="de-DE" smtClean="0"/>
              <a:t>29.07.23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08761D-42BC-1FC3-3424-DB5CBA9F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C8C4B1-1B09-6295-2D9F-0FDA5BC7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4F1A-200E-BC4A-91EE-2FEC83E37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7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D15E49-A0F2-A243-F7B1-D2D9E959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CE8A-0F43-4E4C-8CE6-F91540F70302}" type="datetimeFigureOut">
              <a:rPr lang="de-DE" smtClean="0"/>
              <a:t>29.07.23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C89376-917C-E87E-138A-FF2CA122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5D9058-48FA-ECFF-2837-527F5B94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4F1A-200E-BC4A-91EE-2FEC83E37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2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30A85-ADB3-290A-66BF-26D3D62C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FA3397-485E-3877-5BE4-D9CC0EC23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8BA63C-8E1B-CBF3-2D2F-A9CA1015B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6D972E-7CDC-6E98-665E-D9B8EBDD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CE8A-0F43-4E4C-8CE6-F91540F70302}" type="datetimeFigureOut">
              <a:rPr lang="de-DE" smtClean="0"/>
              <a:t>29.07.23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D48C99-C33D-EDCE-7350-F647D42B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1E7B1C-DB43-4772-6BA7-F11CA3ED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4F1A-200E-BC4A-91EE-2FEC83E37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61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CE741-41CC-4DEE-E53D-0E3E0600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53A6BD-5F98-9722-DD48-D919D6C65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862AA-64AE-93F3-2474-F61349851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C75DD-9945-9EF3-FF5E-22AEDBB0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CE8A-0F43-4E4C-8CE6-F91540F70302}" type="datetimeFigureOut">
              <a:rPr lang="de-DE" smtClean="0"/>
              <a:t>29.07.23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67FD92-391A-6705-4912-09175796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A4295E-1863-8B78-EB2A-CFF04CF5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4F1A-200E-BC4A-91EE-2FEC83E37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5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941A17-3E34-9866-1A8F-2DB24B0E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C2357-613D-9EC6-549F-1AB3A63C6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83089-09E3-4ADF-F080-39C1375EF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CE8A-0F43-4E4C-8CE6-F91540F70302}" type="datetimeFigureOut">
              <a:rPr lang="de-DE" smtClean="0"/>
              <a:t>29.07.23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B3568-B9AA-C5ED-6131-933684541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5FEC3-768B-99F2-9E36-F4F034A13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4F1A-200E-BC4A-91EE-2FEC83E37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22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FCD4A06-C340-608A-1835-4D339CC43EC7}"/>
              </a:ext>
            </a:extLst>
          </p:cNvPr>
          <p:cNvGrpSpPr/>
          <p:nvPr/>
        </p:nvGrpSpPr>
        <p:grpSpPr>
          <a:xfrm>
            <a:off x="4398853" y="1468103"/>
            <a:ext cx="4234863" cy="3921794"/>
            <a:chOff x="3503712" y="1502067"/>
            <a:chExt cx="4234863" cy="3921794"/>
          </a:xfrm>
        </p:grpSpPr>
        <p:sp>
          <p:nvSpPr>
            <p:cNvPr id="3" name="Sechseck 2">
              <a:extLst>
                <a:ext uri="{FF2B5EF4-FFF2-40B4-BE49-F238E27FC236}">
                  <a16:creationId xmlns:a16="http://schemas.microsoft.com/office/drawing/2014/main" id="{1FE81A3B-BC14-CFF2-B286-A11C1E76F3DB}"/>
                </a:ext>
              </a:extLst>
            </p:cNvPr>
            <p:cNvSpPr/>
            <p:nvPr/>
          </p:nvSpPr>
          <p:spPr bwMode="gray">
            <a:xfrm>
              <a:off x="3503712" y="1773117"/>
              <a:ext cx="4234863" cy="3650744"/>
            </a:xfrm>
            <a:prstGeom prst="hexagon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110000"/>
                </a:lnSpc>
                <a:buSzPct val="100000"/>
              </a:pP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Sechseck 3">
              <a:extLst>
                <a:ext uri="{FF2B5EF4-FFF2-40B4-BE49-F238E27FC236}">
                  <a16:creationId xmlns:a16="http://schemas.microsoft.com/office/drawing/2014/main" id="{2858BBA8-866A-B0D3-5E32-47EA6E34C4B8}"/>
                </a:ext>
              </a:extLst>
            </p:cNvPr>
            <p:cNvSpPr/>
            <p:nvPr/>
          </p:nvSpPr>
          <p:spPr bwMode="gray">
            <a:xfrm>
              <a:off x="3934710" y="2153413"/>
              <a:ext cx="3352576" cy="2890152"/>
            </a:xfrm>
            <a:prstGeom prst="hexagon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110000"/>
                </a:lnSpc>
                <a:buSzPct val="100000"/>
              </a:pP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Sechseck 4">
              <a:extLst>
                <a:ext uri="{FF2B5EF4-FFF2-40B4-BE49-F238E27FC236}">
                  <a16:creationId xmlns:a16="http://schemas.microsoft.com/office/drawing/2014/main" id="{56B566FF-70B7-2628-D580-C69A4A8D51F6}"/>
                </a:ext>
              </a:extLst>
            </p:cNvPr>
            <p:cNvSpPr/>
            <p:nvPr/>
          </p:nvSpPr>
          <p:spPr bwMode="gray">
            <a:xfrm>
              <a:off x="4411609" y="2564533"/>
              <a:ext cx="2398778" cy="2067912"/>
            </a:xfrm>
            <a:prstGeom prst="hexagon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110000"/>
                </a:lnSpc>
                <a:buSzPct val="100000"/>
              </a:pP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Sechseck 5">
              <a:extLst>
                <a:ext uri="{FF2B5EF4-FFF2-40B4-BE49-F238E27FC236}">
                  <a16:creationId xmlns:a16="http://schemas.microsoft.com/office/drawing/2014/main" id="{C0C9835A-77A5-465A-F661-89524DDEB01F}"/>
                </a:ext>
              </a:extLst>
            </p:cNvPr>
            <p:cNvSpPr/>
            <p:nvPr/>
          </p:nvSpPr>
          <p:spPr bwMode="gray">
            <a:xfrm>
              <a:off x="4901000" y="2986423"/>
              <a:ext cx="1419998" cy="1224136"/>
            </a:xfrm>
            <a:prstGeom prst="hexagon">
              <a:avLst/>
            </a:prstGeom>
            <a:solidFill>
              <a:srgbClr val="80B8F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0000"/>
                </a:lnSpc>
                <a:buSzPct val="100000"/>
              </a:pPr>
              <a:r>
                <a:rPr lang="de-DE" sz="1000" b="1" dirty="0">
                  <a:solidFill>
                    <a:schemeClr val="tx1"/>
                  </a:solidFill>
                </a:rPr>
                <a:t>Domain</a:t>
              </a:r>
              <a:br>
                <a:rPr lang="de-DE" sz="1000" b="1" dirty="0">
                  <a:solidFill>
                    <a:schemeClr val="tx1"/>
                  </a:solidFill>
                </a:rPr>
              </a:br>
              <a:endParaRPr lang="de-DE" sz="10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10000"/>
                </a:lnSpc>
                <a:buSzPct val="100000"/>
              </a:pPr>
              <a:br>
                <a:rPr lang="de-DE" sz="1000" b="1" dirty="0">
                  <a:solidFill>
                    <a:schemeClr val="tx1"/>
                  </a:solidFill>
                </a:rPr>
              </a:br>
              <a:br>
                <a:rPr lang="de-DE" sz="1000" dirty="0">
                  <a:solidFill>
                    <a:schemeClr val="tx1"/>
                  </a:solidFill>
                </a:rPr>
              </a:br>
              <a:br>
                <a:rPr lang="de-DE" sz="1000" dirty="0">
                  <a:solidFill>
                    <a:schemeClr val="tx1"/>
                  </a:solidFill>
                </a:rPr>
              </a:b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194BA48-26B6-E97D-D4BF-CB544C1A8E7A}"/>
                </a:ext>
              </a:extLst>
            </p:cNvPr>
            <p:cNvSpPr txBox="1"/>
            <p:nvPr/>
          </p:nvSpPr>
          <p:spPr bwMode="gray">
            <a:xfrm>
              <a:off x="4901000" y="4282567"/>
              <a:ext cx="1419998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buClr>
                  <a:schemeClr val="bg2"/>
                </a:buClr>
                <a:buSzPct val="100000"/>
              </a:pPr>
              <a:r>
                <a:rPr lang="de-DE" sz="1000" dirty="0" err="1"/>
                <a:t>SearchUseCase</a:t>
              </a:r>
              <a:br>
                <a:rPr lang="de-DE" sz="1000" dirty="0"/>
              </a:br>
              <a:r>
                <a:rPr lang="de-DE" sz="1000" dirty="0" err="1"/>
                <a:t>searchBooks</a:t>
              </a:r>
              <a:endParaRPr lang="de-DE" sz="10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CAAFE01-37C3-B9A8-A619-0F559DEE109E}"/>
                </a:ext>
              </a:extLst>
            </p:cNvPr>
            <p:cNvSpPr txBox="1"/>
            <p:nvPr/>
          </p:nvSpPr>
          <p:spPr bwMode="gray">
            <a:xfrm>
              <a:off x="4900999" y="2626383"/>
              <a:ext cx="1419998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buClr>
                  <a:schemeClr val="bg2"/>
                </a:buClr>
                <a:buSzPct val="100000"/>
              </a:pPr>
              <a:r>
                <a:rPr lang="de-DE" sz="1000" b="1" dirty="0" err="1"/>
                <a:t>Use</a:t>
              </a:r>
              <a:r>
                <a:rPr lang="de-DE" sz="1000" b="1" dirty="0"/>
                <a:t> Cases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D514CB6-C7B3-E9D4-3384-F064F76795C2}"/>
                </a:ext>
              </a:extLst>
            </p:cNvPr>
            <p:cNvSpPr txBox="1"/>
            <p:nvPr/>
          </p:nvSpPr>
          <p:spPr bwMode="gray">
            <a:xfrm>
              <a:off x="4911145" y="2216826"/>
              <a:ext cx="1419998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buClr>
                  <a:schemeClr val="bg2"/>
                </a:buClr>
                <a:buSzPct val="100000"/>
              </a:pPr>
              <a:r>
                <a:rPr lang="de-DE" sz="1000" b="1" dirty="0"/>
                <a:t>Interface Adapters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FFC5AA7-996F-63D1-251D-FBAE77B16BD0}"/>
                </a:ext>
              </a:extLst>
            </p:cNvPr>
            <p:cNvSpPr txBox="1"/>
            <p:nvPr/>
          </p:nvSpPr>
          <p:spPr bwMode="gray">
            <a:xfrm>
              <a:off x="4900999" y="4827541"/>
              <a:ext cx="1419998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buClr>
                  <a:schemeClr val="bg2"/>
                </a:buClr>
                <a:buSzPct val="100000"/>
              </a:pPr>
              <a:endParaRPr lang="de-DE" sz="10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FE8F993-0CE4-FDB3-AE44-FB4A7BBD4A11}"/>
                </a:ext>
              </a:extLst>
            </p:cNvPr>
            <p:cNvSpPr txBox="1"/>
            <p:nvPr/>
          </p:nvSpPr>
          <p:spPr bwMode="gray">
            <a:xfrm>
              <a:off x="4911145" y="1856786"/>
              <a:ext cx="1419998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buClr>
                  <a:schemeClr val="bg2"/>
                </a:buClr>
                <a:buSzPct val="100000"/>
              </a:pPr>
              <a:r>
                <a:rPr lang="de-DE" sz="1000" b="1" dirty="0"/>
                <a:t>Framework &amp; Drivers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09AFFAA-A022-74F8-3DB6-7BE80626663D}"/>
                </a:ext>
              </a:extLst>
            </p:cNvPr>
            <p:cNvSpPr txBox="1"/>
            <p:nvPr/>
          </p:nvSpPr>
          <p:spPr bwMode="gray">
            <a:xfrm>
              <a:off x="4911145" y="4698359"/>
              <a:ext cx="1419998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buClr>
                  <a:schemeClr val="bg2"/>
                </a:buClr>
                <a:buSzPct val="100000"/>
              </a:pPr>
              <a:r>
                <a:rPr lang="de-DE" sz="1000" dirty="0" err="1"/>
                <a:t>ApiAccess</a:t>
              </a:r>
              <a:br>
                <a:rPr lang="de-DE" sz="1000" dirty="0"/>
              </a:br>
              <a:r>
                <a:rPr lang="de-DE" sz="1000" dirty="0" err="1"/>
                <a:t>getBookPage</a:t>
              </a:r>
              <a:endParaRPr lang="de-DE" sz="10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C7699F2-6CCC-F03C-D8B0-DFE98FE80739}"/>
                </a:ext>
              </a:extLst>
            </p:cNvPr>
            <p:cNvSpPr txBox="1"/>
            <p:nvPr/>
          </p:nvSpPr>
          <p:spPr bwMode="gray">
            <a:xfrm>
              <a:off x="4900999" y="5101352"/>
              <a:ext cx="1419998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buClr>
                  <a:schemeClr val="bg2"/>
                </a:buClr>
                <a:buSzPct val="100000"/>
              </a:pPr>
              <a:r>
                <a:rPr lang="de-DE" sz="1000" dirty="0"/>
                <a:t>Main</a:t>
              </a:r>
              <a:br>
                <a:rPr lang="de-DE" sz="1000" dirty="0"/>
              </a:br>
              <a:r>
                <a:rPr lang="de-DE" sz="1000" dirty="0" err="1"/>
                <a:t>main</a:t>
              </a:r>
              <a:endParaRPr lang="de-DE" sz="10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C351989-052B-0B68-E489-E1D6203D8CD5}"/>
                </a:ext>
              </a:extLst>
            </p:cNvPr>
            <p:cNvSpPr txBox="1"/>
            <p:nvPr/>
          </p:nvSpPr>
          <p:spPr bwMode="gray">
            <a:xfrm>
              <a:off x="4911144" y="1502067"/>
              <a:ext cx="1419998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buClr>
                  <a:schemeClr val="bg2"/>
                </a:buClr>
                <a:buSzPct val="100000"/>
              </a:pPr>
              <a:r>
                <a:rPr lang="de-DE" sz="1000" b="1" dirty="0"/>
                <a:t>Outside World</a:t>
              </a:r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50202514-A92B-B407-694F-69731ADFE500}"/>
                </a:ext>
              </a:extLst>
            </p:cNvPr>
            <p:cNvCxnSpPr/>
            <p:nvPr/>
          </p:nvCxnSpPr>
          <p:spPr bwMode="gray">
            <a:xfrm>
              <a:off x="5663952" y="1629101"/>
              <a:ext cx="0" cy="1440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82E53F88-CCCF-0F3A-2638-A45872E2DE42}"/>
                </a:ext>
              </a:extLst>
            </p:cNvPr>
            <p:cNvCxnSpPr/>
            <p:nvPr/>
          </p:nvCxnSpPr>
          <p:spPr bwMode="gray">
            <a:xfrm>
              <a:off x="5664720" y="2000802"/>
              <a:ext cx="0" cy="1440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49444808-F802-53D2-E1BC-9325329E4268}"/>
                </a:ext>
              </a:extLst>
            </p:cNvPr>
            <p:cNvCxnSpPr/>
            <p:nvPr/>
          </p:nvCxnSpPr>
          <p:spPr bwMode="gray">
            <a:xfrm>
              <a:off x="5663952" y="2432850"/>
              <a:ext cx="0" cy="1440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D3C9973A-B294-1AEF-1F04-CC80220B58D3}"/>
                </a:ext>
              </a:extLst>
            </p:cNvPr>
            <p:cNvCxnSpPr/>
            <p:nvPr/>
          </p:nvCxnSpPr>
          <p:spPr bwMode="gray">
            <a:xfrm>
              <a:off x="5663952" y="2842407"/>
              <a:ext cx="0" cy="1440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95127670-20FF-37F1-5B64-44D92540DA8C}"/>
              </a:ext>
            </a:extLst>
          </p:cNvPr>
          <p:cNvSpPr txBox="1"/>
          <p:nvPr/>
        </p:nvSpPr>
        <p:spPr>
          <a:xfrm>
            <a:off x="5796140" y="3483540"/>
            <a:ext cx="1369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DomainModel</a:t>
            </a: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Book</a:t>
            </a: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 err="1">
                <a:solidFill>
                  <a:schemeClr val="tx1"/>
                </a:solidFill>
              </a:rPr>
              <a:t>ApiModel</a:t>
            </a: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 err="1">
                <a:solidFill>
                  <a:schemeClr val="tx1"/>
                </a:solidFill>
              </a:rPr>
              <a:t>PageAccess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0633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Mahler, Thomas</dc:creator>
  <cp:lastModifiedBy>Mahler, Thomas</cp:lastModifiedBy>
  <cp:revision>1</cp:revision>
  <dcterms:created xsi:type="dcterms:W3CDTF">2023-07-29T09:03:02Z</dcterms:created>
  <dcterms:modified xsi:type="dcterms:W3CDTF">2023-07-29T09:09:37Z</dcterms:modified>
</cp:coreProperties>
</file>