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303463" cy="1800225"/>
  <p:notesSz cx="6834188" cy="9979025"/>
  <p:defaultTextStyle>
    <a:defPPr>
      <a:defRPr lang="pt-BR"/>
    </a:defPPr>
    <a:lvl1pPr marL="0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1pPr>
    <a:lvl2pPr marL="1014155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2pPr>
    <a:lvl3pPr marL="2028306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3pPr>
    <a:lvl4pPr marL="3042460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4pPr>
    <a:lvl5pPr marL="4056613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5pPr>
    <a:lvl6pPr marL="5070764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6pPr>
    <a:lvl7pPr marL="6084916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7pPr>
    <a:lvl8pPr marL="7099064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8pPr>
    <a:lvl9pPr marL="8113222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7" userDrawn="1">
          <p15:clr>
            <a:srgbClr val="A4A3A4"/>
          </p15:clr>
        </p15:guide>
        <p15:guide id="2" pos="7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67" autoAdjust="0"/>
    <p:restoredTop sz="93357" autoAdjust="0"/>
  </p:normalViewPr>
  <p:slideViewPr>
    <p:cSldViewPr>
      <p:cViewPr>
        <p:scale>
          <a:sx n="200" d="100"/>
          <a:sy n="200" d="100"/>
        </p:scale>
        <p:origin x="1536" y="426"/>
      </p:cViewPr>
      <p:guideLst>
        <p:guide orient="horz" pos="567"/>
        <p:guide pos="72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4"/>
            <a:ext cx="296227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71914" y="4"/>
            <a:ext cx="2960687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42D50-087F-43D2-99AA-4863E42CF0E8}" type="datetimeFigureOut">
              <a:rPr lang="pt-BR" smtClean="0"/>
              <a:t>16/09/2014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63650" y="1247775"/>
            <a:ext cx="4306888" cy="3367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4213" y="4802189"/>
            <a:ext cx="5467350" cy="39290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478963"/>
            <a:ext cx="2962275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71914" y="9478963"/>
            <a:ext cx="2960687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22F06-E74D-463D-96DD-8BD4984889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18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1pPr>
    <a:lvl2pPr marL="1118754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2pPr>
    <a:lvl3pPr marL="2237508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3pPr>
    <a:lvl4pPr marL="3356262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4pPr>
    <a:lvl5pPr marL="4475015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5pPr>
    <a:lvl6pPr marL="5593769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6pPr>
    <a:lvl7pPr marL="6712522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7pPr>
    <a:lvl8pPr marL="7831276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8pPr>
    <a:lvl9pPr marL="8950030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3650" y="1247775"/>
            <a:ext cx="4306888" cy="3367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22F06-E74D-463D-96DD-8BD4984889F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9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764" y="559248"/>
            <a:ext cx="1957944" cy="385882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5523" y="1020132"/>
            <a:ext cx="1612426" cy="4600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1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5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9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28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66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0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670017" y="72104"/>
            <a:ext cx="518280" cy="1536026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5179" y="72104"/>
            <a:ext cx="1516447" cy="1536026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961" y="1156823"/>
            <a:ext cx="1957944" cy="357545"/>
          </a:xfrm>
        </p:spPr>
        <p:txBody>
          <a:bodyPr anchor="t"/>
          <a:lstStyle>
            <a:lvl1pPr algn="l">
              <a:defRPr sz="47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81961" y="763020"/>
            <a:ext cx="1957944" cy="393799"/>
          </a:xfrm>
        </p:spPr>
        <p:txBody>
          <a:bodyPr anchor="b"/>
          <a:lstStyle>
            <a:lvl1pPr marL="0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1pPr>
            <a:lvl2pPr marL="53808" indent="0">
              <a:buNone/>
              <a:defRPr sz="212">
                <a:solidFill>
                  <a:schemeClr val="tx1">
                    <a:tint val="75000"/>
                  </a:schemeClr>
                </a:solidFill>
              </a:defRPr>
            </a:lvl2pPr>
            <a:lvl3pPr marL="107616" indent="0">
              <a:buNone/>
              <a:defRPr sz="188">
                <a:solidFill>
                  <a:schemeClr val="tx1">
                    <a:tint val="75000"/>
                  </a:schemeClr>
                </a:solidFill>
              </a:defRPr>
            </a:lvl3pPr>
            <a:lvl4pPr marL="161423" indent="0">
              <a:buNone/>
              <a:defRPr sz="165">
                <a:solidFill>
                  <a:schemeClr val="tx1">
                    <a:tint val="75000"/>
                  </a:schemeClr>
                </a:solidFill>
              </a:defRPr>
            </a:lvl4pPr>
            <a:lvl5pPr marL="215231" indent="0">
              <a:buNone/>
              <a:defRPr sz="165">
                <a:solidFill>
                  <a:schemeClr val="tx1">
                    <a:tint val="75000"/>
                  </a:schemeClr>
                </a:solidFill>
              </a:defRPr>
            </a:lvl5pPr>
            <a:lvl6pPr marL="269038" indent="0">
              <a:buNone/>
              <a:defRPr sz="165">
                <a:solidFill>
                  <a:schemeClr val="tx1">
                    <a:tint val="75000"/>
                  </a:schemeClr>
                </a:solidFill>
              </a:defRPr>
            </a:lvl6pPr>
            <a:lvl7pPr marL="322847" indent="0">
              <a:buNone/>
              <a:defRPr sz="165">
                <a:solidFill>
                  <a:schemeClr val="tx1">
                    <a:tint val="75000"/>
                  </a:schemeClr>
                </a:solidFill>
              </a:defRPr>
            </a:lvl7pPr>
            <a:lvl8pPr marL="376653" indent="0">
              <a:buNone/>
              <a:defRPr sz="165">
                <a:solidFill>
                  <a:schemeClr val="tx1">
                    <a:tint val="75000"/>
                  </a:schemeClr>
                </a:solidFill>
              </a:defRPr>
            </a:lvl8pPr>
            <a:lvl9pPr marL="430462" indent="0">
              <a:buNone/>
              <a:defRPr sz="1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5178" y="420060"/>
            <a:ext cx="1017363" cy="1188066"/>
          </a:xfrm>
        </p:spPr>
        <p:txBody>
          <a:bodyPr/>
          <a:lstStyle>
            <a:lvl1pPr>
              <a:defRPr sz="329"/>
            </a:lvl1pPr>
            <a:lvl2pPr>
              <a:defRPr sz="282"/>
            </a:lvl2pPr>
            <a:lvl3pPr>
              <a:defRPr sz="236"/>
            </a:lvl3pPr>
            <a:lvl4pPr>
              <a:defRPr sz="212"/>
            </a:lvl4pPr>
            <a:lvl5pPr>
              <a:defRPr sz="212"/>
            </a:lvl5pPr>
            <a:lvl6pPr>
              <a:defRPr sz="212"/>
            </a:lvl6pPr>
            <a:lvl7pPr>
              <a:defRPr sz="212"/>
            </a:lvl7pPr>
            <a:lvl8pPr>
              <a:defRPr sz="212"/>
            </a:lvl8pPr>
            <a:lvl9pPr>
              <a:defRPr sz="212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70937" y="420060"/>
            <a:ext cx="1017363" cy="1188066"/>
          </a:xfrm>
        </p:spPr>
        <p:txBody>
          <a:bodyPr/>
          <a:lstStyle>
            <a:lvl1pPr>
              <a:defRPr sz="329"/>
            </a:lvl1pPr>
            <a:lvl2pPr>
              <a:defRPr sz="282"/>
            </a:lvl2pPr>
            <a:lvl3pPr>
              <a:defRPr sz="236"/>
            </a:lvl3pPr>
            <a:lvl4pPr>
              <a:defRPr sz="212"/>
            </a:lvl4pPr>
            <a:lvl5pPr>
              <a:defRPr sz="212"/>
            </a:lvl5pPr>
            <a:lvl6pPr>
              <a:defRPr sz="212"/>
            </a:lvl6pPr>
            <a:lvl7pPr>
              <a:defRPr sz="212"/>
            </a:lvl7pPr>
            <a:lvl8pPr>
              <a:defRPr sz="212"/>
            </a:lvl8pPr>
            <a:lvl9pPr>
              <a:defRPr sz="212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16/09/2014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5184" y="402974"/>
            <a:ext cx="1017763" cy="167937"/>
          </a:xfrm>
        </p:spPr>
        <p:txBody>
          <a:bodyPr anchor="b"/>
          <a:lstStyle>
            <a:lvl1pPr marL="0" indent="0">
              <a:buNone/>
              <a:defRPr sz="282" b="1"/>
            </a:lvl1pPr>
            <a:lvl2pPr marL="53808" indent="0">
              <a:buNone/>
              <a:defRPr sz="236" b="1"/>
            </a:lvl2pPr>
            <a:lvl3pPr marL="107616" indent="0">
              <a:buNone/>
              <a:defRPr sz="212" b="1"/>
            </a:lvl3pPr>
            <a:lvl4pPr marL="161423" indent="0">
              <a:buNone/>
              <a:defRPr sz="188" b="1"/>
            </a:lvl4pPr>
            <a:lvl5pPr marL="215231" indent="0">
              <a:buNone/>
              <a:defRPr sz="188" b="1"/>
            </a:lvl5pPr>
            <a:lvl6pPr marL="269038" indent="0">
              <a:buNone/>
              <a:defRPr sz="188" b="1"/>
            </a:lvl6pPr>
            <a:lvl7pPr marL="322847" indent="0">
              <a:buNone/>
              <a:defRPr sz="188" b="1"/>
            </a:lvl7pPr>
            <a:lvl8pPr marL="376653" indent="0">
              <a:buNone/>
              <a:defRPr sz="188" b="1"/>
            </a:lvl8pPr>
            <a:lvl9pPr marL="430462" indent="0">
              <a:buNone/>
              <a:defRPr sz="188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5184" y="570911"/>
            <a:ext cx="1017763" cy="1037213"/>
          </a:xfrm>
        </p:spPr>
        <p:txBody>
          <a:bodyPr/>
          <a:lstStyle>
            <a:lvl1pPr>
              <a:defRPr sz="282"/>
            </a:lvl1pPr>
            <a:lvl2pPr>
              <a:defRPr sz="236"/>
            </a:lvl2pPr>
            <a:lvl3pPr>
              <a:defRPr sz="212"/>
            </a:lvl3pPr>
            <a:lvl4pPr>
              <a:defRPr sz="188"/>
            </a:lvl4pPr>
            <a:lvl5pPr>
              <a:defRPr sz="188"/>
            </a:lvl5pPr>
            <a:lvl6pPr>
              <a:defRPr sz="188"/>
            </a:lvl6pPr>
            <a:lvl7pPr>
              <a:defRPr sz="188"/>
            </a:lvl7pPr>
            <a:lvl8pPr>
              <a:defRPr sz="188"/>
            </a:lvl8pPr>
            <a:lvl9pPr>
              <a:defRPr sz="188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170139" y="402974"/>
            <a:ext cx="1018163" cy="167937"/>
          </a:xfrm>
        </p:spPr>
        <p:txBody>
          <a:bodyPr anchor="b"/>
          <a:lstStyle>
            <a:lvl1pPr marL="0" indent="0">
              <a:buNone/>
              <a:defRPr sz="282" b="1"/>
            </a:lvl1pPr>
            <a:lvl2pPr marL="53808" indent="0">
              <a:buNone/>
              <a:defRPr sz="236" b="1"/>
            </a:lvl2pPr>
            <a:lvl3pPr marL="107616" indent="0">
              <a:buNone/>
              <a:defRPr sz="212" b="1"/>
            </a:lvl3pPr>
            <a:lvl4pPr marL="161423" indent="0">
              <a:buNone/>
              <a:defRPr sz="188" b="1"/>
            </a:lvl4pPr>
            <a:lvl5pPr marL="215231" indent="0">
              <a:buNone/>
              <a:defRPr sz="188" b="1"/>
            </a:lvl5pPr>
            <a:lvl6pPr marL="269038" indent="0">
              <a:buNone/>
              <a:defRPr sz="188" b="1"/>
            </a:lvl6pPr>
            <a:lvl7pPr marL="322847" indent="0">
              <a:buNone/>
              <a:defRPr sz="188" b="1"/>
            </a:lvl7pPr>
            <a:lvl8pPr marL="376653" indent="0">
              <a:buNone/>
              <a:defRPr sz="188" b="1"/>
            </a:lvl8pPr>
            <a:lvl9pPr marL="430462" indent="0">
              <a:buNone/>
              <a:defRPr sz="188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170139" y="570911"/>
            <a:ext cx="1018163" cy="1037213"/>
          </a:xfrm>
        </p:spPr>
        <p:txBody>
          <a:bodyPr/>
          <a:lstStyle>
            <a:lvl1pPr>
              <a:defRPr sz="282"/>
            </a:lvl1pPr>
            <a:lvl2pPr>
              <a:defRPr sz="236"/>
            </a:lvl2pPr>
            <a:lvl3pPr>
              <a:defRPr sz="212"/>
            </a:lvl3pPr>
            <a:lvl4pPr>
              <a:defRPr sz="188"/>
            </a:lvl4pPr>
            <a:lvl5pPr>
              <a:defRPr sz="188"/>
            </a:lvl5pPr>
            <a:lvl6pPr>
              <a:defRPr sz="188"/>
            </a:lvl6pPr>
            <a:lvl7pPr>
              <a:defRPr sz="188"/>
            </a:lvl7pPr>
            <a:lvl8pPr>
              <a:defRPr sz="188"/>
            </a:lvl8pPr>
            <a:lvl9pPr>
              <a:defRPr sz="188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16/09/2014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16/09/2014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16/09/2014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180" y="71682"/>
            <a:ext cx="757824" cy="305038"/>
          </a:xfrm>
        </p:spPr>
        <p:txBody>
          <a:bodyPr anchor="b"/>
          <a:lstStyle>
            <a:lvl1pPr algn="l">
              <a:defRPr sz="236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00601" y="71680"/>
            <a:ext cx="1287699" cy="1536442"/>
          </a:xfrm>
        </p:spPr>
        <p:txBody>
          <a:bodyPr/>
          <a:lstStyle>
            <a:lvl1pPr>
              <a:defRPr sz="377"/>
            </a:lvl1pPr>
            <a:lvl2pPr>
              <a:defRPr sz="329"/>
            </a:lvl2pPr>
            <a:lvl3pPr>
              <a:defRPr sz="282"/>
            </a:lvl3pPr>
            <a:lvl4pPr>
              <a:defRPr sz="236"/>
            </a:lvl4pPr>
            <a:lvl5pPr>
              <a:defRPr sz="236"/>
            </a:lvl5pPr>
            <a:lvl6pPr>
              <a:defRPr sz="236"/>
            </a:lvl6pPr>
            <a:lvl7pPr>
              <a:defRPr sz="236"/>
            </a:lvl7pPr>
            <a:lvl8pPr>
              <a:defRPr sz="236"/>
            </a:lvl8pPr>
            <a:lvl9pPr>
              <a:defRPr sz="236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5180" y="376724"/>
            <a:ext cx="757824" cy="1231404"/>
          </a:xfrm>
        </p:spPr>
        <p:txBody>
          <a:bodyPr/>
          <a:lstStyle>
            <a:lvl1pPr marL="0" indent="0">
              <a:buNone/>
              <a:defRPr sz="165"/>
            </a:lvl1pPr>
            <a:lvl2pPr marL="53808" indent="0">
              <a:buNone/>
              <a:defRPr sz="140"/>
            </a:lvl2pPr>
            <a:lvl3pPr marL="107616" indent="0">
              <a:buNone/>
              <a:defRPr sz="128"/>
            </a:lvl3pPr>
            <a:lvl4pPr marL="161423" indent="0">
              <a:buNone/>
              <a:defRPr sz="128"/>
            </a:lvl4pPr>
            <a:lvl5pPr marL="215231" indent="0">
              <a:buNone/>
              <a:defRPr sz="128"/>
            </a:lvl5pPr>
            <a:lvl6pPr marL="269038" indent="0">
              <a:buNone/>
              <a:defRPr sz="128"/>
            </a:lvl6pPr>
            <a:lvl7pPr marL="322847" indent="0">
              <a:buNone/>
              <a:defRPr sz="128"/>
            </a:lvl7pPr>
            <a:lvl8pPr marL="376653" indent="0">
              <a:buNone/>
              <a:defRPr sz="128"/>
            </a:lvl8pPr>
            <a:lvl9pPr marL="430462" indent="0">
              <a:buNone/>
              <a:defRPr sz="128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16/09/2014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1498" y="1260169"/>
            <a:ext cx="1382078" cy="148769"/>
          </a:xfrm>
        </p:spPr>
        <p:txBody>
          <a:bodyPr anchor="b"/>
          <a:lstStyle>
            <a:lvl1pPr algn="l">
              <a:defRPr sz="236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1498" y="160860"/>
            <a:ext cx="1382078" cy="1080135"/>
          </a:xfrm>
        </p:spPr>
        <p:txBody>
          <a:bodyPr/>
          <a:lstStyle>
            <a:lvl1pPr marL="0" indent="0">
              <a:buNone/>
              <a:defRPr sz="377"/>
            </a:lvl1pPr>
            <a:lvl2pPr marL="53808" indent="0">
              <a:buNone/>
              <a:defRPr sz="329"/>
            </a:lvl2pPr>
            <a:lvl3pPr marL="107616" indent="0">
              <a:buNone/>
              <a:defRPr sz="282"/>
            </a:lvl3pPr>
            <a:lvl4pPr marL="161423" indent="0">
              <a:buNone/>
              <a:defRPr sz="236"/>
            </a:lvl4pPr>
            <a:lvl5pPr marL="215231" indent="0">
              <a:buNone/>
              <a:defRPr sz="236"/>
            </a:lvl5pPr>
            <a:lvl6pPr marL="269038" indent="0">
              <a:buNone/>
              <a:defRPr sz="236"/>
            </a:lvl6pPr>
            <a:lvl7pPr marL="322847" indent="0">
              <a:buNone/>
              <a:defRPr sz="236"/>
            </a:lvl7pPr>
            <a:lvl8pPr marL="376653" indent="0">
              <a:buNone/>
              <a:defRPr sz="236"/>
            </a:lvl8pPr>
            <a:lvl9pPr marL="430462" indent="0">
              <a:buNone/>
              <a:defRPr sz="236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1498" y="1408936"/>
            <a:ext cx="1382078" cy="211276"/>
          </a:xfrm>
        </p:spPr>
        <p:txBody>
          <a:bodyPr/>
          <a:lstStyle>
            <a:lvl1pPr marL="0" indent="0">
              <a:buNone/>
              <a:defRPr sz="165"/>
            </a:lvl1pPr>
            <a:lvl2pPr marL="53808" indent="0">
              <a:buNone/>
              <a:defRPr sz="140"/>
            </a:lvl2pPr>
            <a:lvl3pPr marL="107616" indent="0">
              <a:buNone/>
              <a:defRPr sz="128"/>
            </a:lvl3pPr>
            <a:lvl4pPr marL="161423" indent="0">
              <a:buNone/>
              <a:defRPr sz="128"/>
            </a:lvl4pPr>
            <a:lvl5pPr marL="215231" indent="0">
              <a:buNone/>
              <a:defRPr sz="128"/>
            </a:lvl5pPr>
            <a:lvl6pPr marL="269038" indent="0">
              <a:buNone/>
              <a:defRPr sz="128"/>
            </a:lvl6pPr>
            <a:lvl7pPr marL="322847" indent="0">
              <a:buNone/>
              <a:defRPr sz="128"/>
            </a:lvl7pPr>
            <a:lvl8pPr marL="376653" indent="0">
              <a:buNone/>
              <a:defRPr sz="128"/>
            </a:lvl8pPr>
            <a:lvl9pPr marL="430462" indent="0">
              <a:buNone/>
              <a:defRPr sz="128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16/09/2014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5176" y="72101"/>
            <a:ext cx="2073118" cy="300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5176" y="420060"/>
            <a:ext cx="2073118" cy="1188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15178" y="1668551"/>
            <a:ext cx="5374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EDDD1-02F4-488A-9AC5-C581CF75A9CB}" type="datetimeFigureOut">
              <a:rPr lang="pt-BR" smtClean="0"/>
              <a:pPr/>
              <a:t>16/09/2014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787022" y="1668551"/>
            <a:ext cx="729430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650819" y="1668551"/>
            <a:ext cx="5374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23969-70E0-4A52-B5D9-B4270798E6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7616" rtl="0" eaLnBrk="1" latinLnBrk="0" hangingPunct="1">
        <a:spcBef>
          <a:spcPct val="0"/>
        </a:spcBef>
        <a:buNone/>
        <a:defRPr sz="5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355" indent="-40355" algn="l" defTabSz="107616" rtl="0" eaLnBrk="1" latinLnBrk="0" hangingPunct="1">
        <a:spcBef>
          <a:spcPct val="20000"/>
        </a:spcBef>
        <a:buFont typeface="Arial" pitchFamily="34" charset="0"/>
        <a:buChar char="•"/>
        <a:defRPr sz="377" kern="1200">
          <a:solidFill>
            <a:schemeClr val="tx1"/>
          </a:solidFill>
          <a:latin typeface="+mn-lt"/>
          <a:ea typeface="+mn-ea"/>
          <a:cs typeface="+mn-cs"/>
        </a:defRPr>
      </a:lvl1pPr>
      <a:lvl2pPr marL="87437" indent="-33630" algn="l" defTabSz="107616" rtl="0" eaLnBrk="1" latinLnBrk="0" hangingPunct="1">
        <a:spcBef>
          <a:spcPct val="20000"/>
        </a:spcBef>
        <a:buFont typeface="Arial" pitchFamily="34" charset="0"/>
        <a:buChar char="–"/>
        <a:defRPr sz="329" kern="1200">
          <a:solidFill>
            <a:schemeClr val="tx1"/>
          </a:solidFill>
          <a:latin typeface="+mn-lt"/>
          <a:ea typeface="+mn-ea"/>
          <a:cs typeface="+mn-cs"/>
        </a:defRPr>
      </a:lvl2pPr>
      <a:lvl3pPr marL="134519" indent="-26905" algn="l" defTabSz="107616" rtl="0" eaLnBrk="1" latinLnBrk="0" hangingPunct="1">
        <a:spcBef>
          <a:spcPct val="20000"/>
        </a:spcBef>
        <a:buFont typeface="Arial" pitchFamily="34" charset="0"/>
        <a:buChar char="•"/>
        <a:defRPr sz="282" kern="1200">
          <a:solidFill>
            <a:schemeClr val="tx1"/>
          </a:solidFill>
          <a:latin typeface="+mn-lt"/>
          <a:ea typeface="+mn-ea"/>
          <a:cs typeface="+mn-cs"/>
        </a:defRPr>
      </a:lvl3pPr>
      <a:lvl4pPr marL="188327" indent="-26905" algn="l" defTabSz="107616" rtl="0" eaLnBrk="1" latinLnBrk="0" hangingPunct="1">
        <a:spcBef>
          <a:spcPct val="20000"/>
        </a:spcBef>
        <a:buFont typeface="Arial" pitchFamily="34" charset="0"/>
        <a:buChar char="–"/>
        <a:defRPr sz="236" kern="1200">
          <a:solidFill>
            <a:schemeClr val="tx1"/>
          </a:solidFill>
          <a:latin typeface="+mn-lt"/>
          <a:ea typeface="+mn-ea"/>
          <a:cs typeface="+mn-cs"/>
        </a:defRPr>
      </a:lvl4pPr>
      <a:lvl5pPr marL="242135" indent="-26905" algn="l" defTabSz="107616" rtl="0" eaLnBrk="1" latinLnBrk="0" hangingPunct="1">
        <a:spcBef>
          <a:spcPct val="20000"/>
        </a:spcBef>
        <a:buFont typeface="Arial" pitchFamily="34" charset="0"/>
        <a:buChar char="»"/>
        <a:defRPr sz="236" kern="1200">
          <a:solidFill>
            <a:schemeClr val="tx1"/>
          </a:solidFill>
          <a:latin typeface="+mn-lt"/>
          <a:ea typeface="+mn-ea"/>
          <a:cs typeface="+mn-cs"/>
        </a:defRPr>
      </a:lvl5pPr>
      <a:lvl6pPr marL="295943" indent="-26905" algn="l" defTabSz="107616" rtl="0" eaLnBrk="1" latinLnBrk="0" hangingPunct="1">
        <a:spcBef>
          <a:spcPct val="20000"/>
        </a:spcBef>
        <a:buFont typeface="Arial" pitchFamily="34" charset="0"/>
        <a:buChar char="•"/>
        <a:defRPr sz="236" kern="1200">
          <a:solidFill>
            <a:schemeClr val="tx1"/>
          </a:solidFill>
          <a:latin typeface="+mn-lt"/>
          <a:ea typeface="+mn-ea"/>
          <a:cs typeface="+mn-cs"/>
        </a:defRPr>
      </a:lvl6pPr>
      <a:lvl7pPr marL="349749" indent="-26905" algn="l" defTabSz="107616" rtl="0" eaLnBrk="1" latinLnBrk="0" hangingPunct="1">
        <a:spcBef>
          <a:spcPct val="20000"/>
        </a:spcBef>
        <a:buFont typeface="Arial" pitchFamily="34" charset="0"/>
        <a:buChar char="•"/>
        <a:defRPr sz="236" kern="1200">
          <a:solidFill>
            <a:schemeClr val="tx1"/>
          </a:solidFill>
          <a:latin typeface="+mn-lt"/>
          <a:ea typeface="+mn-ea"/>
          <a:cs typeface="+mn-cs"/>
        </a:defRPr>
      </a:lvl7pPr>
      <a:lvl8pPr marL="403558" indent="-26905" algn="l" defTabSz="107616" rtl="0" eaLnBrk="1" latinLnBrk="0" hangingPunct="1">
        <a:spcBef>
          <a:spcPct val="20000"/>
        </a:spcBef>
        <a:buFont typeface="Arial" pitchFamily="34" charset="0"/>
        <a:buChar char="•"/>
        <a:defRPr sz="236" kern="1200">
          <a:solidFill>
            <a:schemeClr val="tx1"/>
          </a:solidFill>
          <a:latin typeface="+mn-lt"/>
          <a:ea typeface="+mn-ea"/>
          <a:cs typeface="+mn-cs"/>
        </a:defRPr>
      </a:lvl8pPr>
      <a:lvl9pPr marL="457365" indent="-26905" algn="l" defTabSz="107616" rtl="0" eaLnBrk="1" latinLnBrk="0" hangingPunct="1">
        <a:spcBef>
          <a:spcPct val="20000"/>
        </a:spcBef>
        <a:buFont typeface="Arial" pitchFamily="34" charset="0"/>
        <a:buChar char="•"/>
        <a:defRPr sz="2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7616" rtl="0" eaLnBrk="1" latinLnBrk="0" hangingPunct="1">
        <a:defRPr sz="212" kern="1200">
          <a:solidFill>
            <a:schemeClr val="tx1"/>
          </a:solidFill>
          <a:latin typeface="+mn-lt"/>
          <a:ea typeface="+mn-ea"/>
          <a:cs typeface="+mn-cs"/>
        </a:defRPr>
      </a:lvl1pPr>
      <a:lvl2pPr marL="53808" algn="l" defTabSz="107616" rtl="0" eaLnBrk="1" latinLnBrk="0" hangingPunct="1">
        <a:defRPr sz="212" kern="1200">
          <a:solidFill>
            <a:schemeClr val="tx1"/>
          </a:solidFill>
          <a:latin typeface="+mn-lt"/>
          <a:ea typeface="+mn-ea"/>
          <a:cs typeface="+mn-cs"/>
        </a:defRPr>
      </a:lvl2pPr>
      <a:lvl3pPr marL="107616" algn="l" defTabSz="107616" rtl="0" eaLnBrk="1" latinLnBrk="0" hangingPunct="1">
        <a:defRPr sz="212" kern="1200">
          <a:solidFill>
            <a:schemeClr val="tx1"/>
          </a:solidFill>
          <a:latin typeface="+mn-lt"/>
          <a:ea typeface="+mn-ea"/>
          <a:cs typeface="+mn-cs"/>
        </a:defRPr>
      </a:lvl3pPr>
      <a:lvl4pPr marL="161423" algn="l" defTabSz="107616" rtl="0" eaLnBrk="1" latinLnBrk="0" hangingPunct="1">
        <a:defRPr sz="212" kern="1200">
          <a:solidFill>
            <a:schemeClr val="tx1"/>
          </a:solidFill>
          <a:latin typeface="+mn-lt"/>
          <a:ea typeface="+mn-ea"/>
          <a:cs typeface="+mn-cs"/>
        </a:defRPr>
      </a:lvl4pPr>
      <a:lvl5pPr marL="215231" algn="l" defTabSz="107616" rtl="0" eaLnBrk="1" latinLnBrk="0" hangingPunct="1">
        <a:defRPr sz="212" kern="1200">
          <a:solidFill>
            <a:schemeClr val="tx1"/>
          </a:solidFill>
          <a:latin typeface="+mn-lt"/>
          <a:ea typeface="+mn-ea"/>
          <a:cs typeface="+mn-cs"/>
        </a:defRPr>
      </a:lvl5pPr>
      <a:lvl6pPr marL="269038" algn="l" defTabSz="107616" rtl="0" eaLnBrk="1" latinLnBrk="0" hangingPunct="1">
        <a:defRPr sz="212" kern="1200">
          <a:solidFill>
            <a:schemeClr val="tx1"/>
          </a:solidFill>
          <a:latin typeface="+mn-lt"/>
          <a:ea typeface="+mn-ea"/>
          <a:cs typeface="+mn-cs"/>
        </a:defRPr>
      </a:lvl6pPr>
      <a:lvl7pPr marL="322847" algn="l" defTabSz="107616" rtl="0" eaLnBrk="1" latinLnBrk="0" hangingPunct="1">
        <a:defRPr sz="212" kern="1200">
          <a:solidFill>
            <a:schemeClr val="tx1"/>
          </a:solidFill>
          <a:latin typeface="+mn-lt"/>
          <a:ea typeface="+mn-ea"/>
          <a:cs typeface="+mn-cs"/>
        </a:defRPr>
      </a:lvl7pPr>
      <a:lvl8pPr marL="376653" algn="l" defTabSz="107616" rtl="0" eaLnBrk="1" latinLnBrk="0" hangingPunct="1">
        <a:defRPr sz="212" kern="1200">
          <a:solidFill>
            <a:schemeClr val="tx1"/>
          </a:solidFill>
          <a:latin typeface="+mn-lt"/>
          <a:ea typeface="+mn-ea"/>
          <a:cs typeface="+mn-cs"/>
        </a:defRPr>
      </a:lvl8pPr>
      <a:lvl9pPr marL="430462" algn="l" defTabSz="107616" rtl="0" eaLnBrk="1" latinLnBrk="0" hangingPunct="1">
        <a:defRPr sz="2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roup 220"/>
          <p:cNvGrpSpPr/>
          <p:nvPr/>
        </p:nvGrpSpPr>
        <p:grpSpPr>
          <a:xfrm>
            <a:off x="-30896" y="4016"/>
            <a:ext cx="2366006" cy="1924158"/>
            <a:chOff x="3096078" y="84972"/>
            <a:chExt cx="2366007" cy="1924162"/>
          </a:xfrm>
        </p:grpSpPr>
        <p:sp>
          <p:nvSpPr>
            <p:cNvPr id="222" name="TextBox 221"/>
            <p:cNvSpPr txBox="1"/>
            <p:nvPr/>
          </p:nvSpPr>
          <p:spPr>
            <a:xfrm rot="16200000">
              <a:off x="2502908" y="939331"/>
              <a:ext cx="1401784" cy="21544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800" dirty="0"/>
                <a:t>Amplitude [dB]</a:t>
              </a:r>
              <a:endParaRPr lang="pt-BR" sz="800" dirty="0"/>
            </a:p>
          </p:txBody>
        </p:sp>
        <p:pic>
          <p:nvPicPr>
            <p:cNvPr id="223" name="Picture 2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52" t="5000" r="34380" b="6691"/>
            <a:stretch/>
          </p:blipFill>
          <p:spPr>
            <a:xfrm>
              <a:off x="3308190" y="84973"/>
              <a:ext cx="1951733" cy="1924161"/>
            </a:xfrm>
            <a:prstGeom prst="rect">
              <a:avLst/>
            </a:prstGeom>
          </p:spPr>
        </p:pic>
        <p:pic>
          <p:nvPicPr>
            <p:cNvPr id="224" name="Picture 22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23" t="17509" r="22660" b="14176"/>
            <a:stretch/>
          </p:blipFill>
          <p:spPr>
            <a:xfrm>
              <a:off x="4552785" y="360491"/>
              <a:ext cx="755510" cy="1488502"/>
            </a:xfrm>
            <a:prstGeom prst="rect">
              <a:avLst/>
            </a:prstGeom>
          </p:spPr>
        </p:pic>
        <p:pic>
          <p:nvPicPr>
            <p:cNvPr id="225" name="Picture 22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300" t="12514" r="37794" b="19172"/>
            <a:stretch/>
          </p:blipFill>
          <p:spPr>
            <a:xfrm>
              <a:off x="4754947" y="247548"/>
              <a:ext cx="251837" cy="1488502"/>
            </a:xfrm>
            <a:prstGeom prst="rect">
              <a:avLst/>
            </a:prstGeom>
          </p:spPr>
        </p:pic>
        <p:pic>
          <p:nvPicPr>
            <p:cNvPr id="226" name="Picture 22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31" t="13343" r="61228" b="13343"/>
            <a:stretch/>
          </p:blipFill>
          <p:spPr>
            <a:xfrm>
              <a:off x="3540269" y="258980"/>
              <a:ext cx="692551" cy="1597417"/>
            </a:xfrm>
            <a:prstGeom prst="rect">
              <a:avLst/>
            </a:prstGeom>
          </p:spPr>
        </p:pic>
        <p:pic>
          <p:nvPicPr>
            <p:cNvPr id="227" name="Picture 22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26" t="13343" r="55370" b="13343"/>
            <a:stretch/>
          </p:blipFill>
          <p:spPr>
            <a:xfrm>
              <a:off x="3736006" y="258980"/>
              <a:ext cx="251837" cy="1597417"/>
            </a:xfrm>
            <a:prstGeom prst="rect">
              <a:avLst/>
            </a:prstGeom>
          </p:spPr>
        </p:pic>
        <p:pic>
          <p:nvPicPr>
            <p:cNvPr id="228" name="Picture 2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74" t="9180" r="69040" b="62493"/>
            <a:stretch/>
          </p:blipFill>
          <p:spPr>
            <a:xfrm>
              <a:off x="3259818" y="439244"/>
              <a:ext cx="426434" cy="1330996"/>
            </a:xfrm>
            <a:prstGeom prst="rect">
              <a:avLst/>
            </a:prstGeom>
          </p:spPr>
        </p:pic>
        <p:pic>
          <p:nvPicPr>
            <p:cNvPr id="229" name="Picture 2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74" t="9180" r="69040" b="62493"/>
            <a:stretch/>
          </p:blipFill>
          <p:spPr>
            <a:xfrm>
              <a:off x="5138344" y="439243"/>
              <a:ext cx="323741" cy="1330996"/>
            </a:xfrm>
            <a:prstGeom prst="rect">
              <a:avLst/>
            </a:prstGeom>
          </p:spPr>
        </p:pic>
        <p:pic>
          <p:nvPicPr>
            <p:cNvPr id="230" name="Picture 22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566" t="5001" r="9481" b="10023"/>
            <a:stretch/>
          </p:blipFill>
          <p:spPr>
            <a:xfrm>
              <a:off x="5202888" y="84972"/>
              <a:ext cx="71767" cy="1859418"/>
            </a:xfrm>
            <a:prstGeom prst="rect">
              <a:avLst/>
            </a:prstGeom>
          </p:spPr>
        </p:pic>
        <p:pic>
          <p:nvPicPr>
            <p:cNvPr id="231" name="Picture 23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8" t="5001" r="85136" b="21685"/>
            <a:stretch/>
          </p:blipFill>
          <p:spPr>
            <a:xfrm>
              <a:off x="3307932" y="85565"/>
              <a:ext cx="215999" cy="1584000"/>
            </a:xfrm>
            <a:prstGeom prst="rect">
              <a:avLst/>
            </a:prstGeom>
          </p:spPr>
        </p:pic>
        <p:sp>
          <p:nvSpPr>
            <p:cNvPr id="232" name="TextBox 231"/>
            <p:cNvSpPr txBox="1"/>
            <p:nvPr/>
          </p:nvSpPr>
          <p:spPr>
            <a:xfrm>
              <a:off x="3947537" y="1626738"/>
              <a:ext cx="934578" cy="21544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800" dirty="0"/>
                <a:t>Frequência [GHz]</a:t>
              </a:r>
              <a:endParaRPr lang="pt-BR" sz="800" dirty="0"/>
            </a:p>
          </p:txBody>
        </p:sp>
      </p:grpSp>
      <p:sp>
        <p:nvSpPr>
          <p:cNvPr id="233" name="TextBox 232"/>
          <p:cNvSpPr txBox="1"/>
          <p:nvPr/>
        </p:nvSpPr>
        <p:spPr>
          <a:xfrm>
            <a:off x="333725" y="40271"/>
            <a:ext cx="802459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700" b="1" dirty="0"/>
              <a:t>Produtos de Intermodulação</a:t>
            </a:r>
            <a:endParaRPr lang="pt-BR" sz="700" b="1" dirty="0"/>
          </a:p>
        </p:txBody>
      </p:sp>
      <p:sp>
        <p:nvSpPr>
          <p:cNvPr id="234" name="TextBox 233"/>
          <p:cNvSpPr txBox="1"/>
          <p:nvPr/>
        </p:nvSpPr>
        <p:spPr>
          <a:xfrm>
            <a:off x="1458055" y="43125"/>
            <a:ext cx="802459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700" b="1" dirty="0" err="1"/>
              <a:t>Subportadoras</a:t>
            </a:r>
            <a:r>
              <a:rPr lang="pt-BR" sz="700" b="1" dirty="0"/>
              <a:t> de Informação</a:t>
            </a:r>
            <a:endParaRPr lang="pt-BR" sz="700" b="1" dirty="0"/>
          </a:p>
        </p:txBody>
      </p:sp>
      <p:sp>
        <p:nvSpPr>
          <p:cNvPr id="235" name="Arc 234"/>
          <p:cNvSpPr/>
          <p:nvPr/>
        </p:nvSpPr>
        <p:spPr>
          <a:xfrm>
            <a:off x="848914" y="194159"/>
            <a:ext cx="357796" cy="514803"/>
          </a:xfrm>
          <a:prstGeom prst="arc">
            <a:avLst>
              <a:gd name="adj1" fmla="val 16311542"/>
              <a:gd name="adj2" fmla="val 20982731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6" name="Oval 235"/>
          <p:cNvSpPr/>
          <p:nvPr/>
        </p:nvSpPr>
        <p:spPr>
          <a:xfrm>
            <a:off x="988973" y="348045"/>
            <a:ext cx="479025" cy="468036"/>
          </a:xfrm>
          <a:prstGeom prst="ellipse">
            <a:avLst/>
          </a:prstGeom>
          <a:noFill/>
          <a:ln w="9525">
            <a:solidFill>
              <a:schemeClr val="accent2">
                <a:alpha val="6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7" name="Arc 236"/>
          <p:cNvSpPr/>
          <p:nvPr/>
        </p:nvSpPr>
        <p:spPr>
          <a:xfrm flipH="1">
            <a:off x="1743573" y="260545"/>
            <a:ext cx="554514" cy="514803"/>
          </a:xfrm>
          <a:prstGeom prst="arc">
            <a:avLst>
              <a:gd name="adj1" fmla="val 18411518"/>
              <a:gd name="adj2" fmla="val 20982731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ctangle 1"/>
          <p:cNvSpPr/>
          <p:nvPr/>
        </p:nvSpPr>
        <p:spPr>
          <a:xfrm>
            <a:off x="331330" y="1724279"/>
            <a:ext cx="1794914" cy="1974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331334" y="1512017"/>
            <a:ext cx="180162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31605" y="1541033"/>
            <a:ext cx="0" cy="29663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64697" y="1482320"/>
            <a:ext cx="326637" cy="1846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600" dirty="0"/>
              <a:t>+2</a:t>
            </a:r>
            <a:endParaRPr lang="pt-BR" sz="600" dirty="0"/>
          </a:p>
        </p:txBody>
      </p:sp>
      <p:sp>
        <p:nvSpPr>
          <p:cNvPr id="37" name="TextBox 36"/>
          <p:cNvSpPr txBox="1"/>
          <p:nvPr/>
        </p:nvSpPr>
        <p:spPr>
          <a:xfrm>
            <a:off x="414630" y="1402535"/>
            <a:ext cx="26249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endParaRPr lang="pt-BR" sz="600" dirty="0"/>
          </a:p>
          <a:p>
            <a:pPr algn="ctr"/>
            <a:r>
              <a:rPr lang="pt-BR" sz="600" dirty="0"/>
              <a:t>-2</a:t>
            </a:r>
            <a:endParaRPr lang="pt-BR" sz="600" dirty="0"/>
          </a:p>
        </p:txBody>
      </p:sp>
      <p:sp>
        <p:nvSpPr>
          <p:cNvPr id="38" name="TextBox 37"/>
          <p:cNvSpPr txBox="1"/>
          <p:nvPr/>
        </p:nvSpPr>
        <p:spPr>
          <a:xfrm>
            <a:off x="1123506" y="1395172"/>
            <a:ext cx="26249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endParaRPr lang="pt-BR" sz="600" dirty="0"/>
          </a:p>
          <a:p>
            <a:pPr algn="ctr"/>
            <a:r>
              <a:rPr lang="pt-BR" sz="600" dirty="0"/>
              <a:t>0</a:t>
            </a:r>
            <a:endParaRPr lang="pt-BR" sz="600" dirty="0"/>
          </a:p>
        </p:txBody>
      </p:sp>
      <p:pic>
        <p:nvPicPr>
          <p:cNvPr id="27" name="Picture 2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4" t="9180" r="69040" b="62493"/>
          <a:stretch/>
        </p:blipFill>
        <p:spPr>
          <a:xfrm>
            <a:off x="2104314" y="1514870"/>
            <a:ext cx="271554" cy="348562"/>
          </a:xfrm>
          <a:prstGeom prst="rect">
            <a:avLst/>
          </a:prstGeom>
        </p:spPr>
      </p:pic>
      <p:pic>
        <p:nvPicPr>
          <p:cNvPr id="29" name="Picture 2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4" t="9180" r="69040" b="62493"/>
          <a:stretch/>
        </p:blipFill>
        <p:spPr>
          <a:xfrm>
            <a:off x="311319" y="1516804"/>
            <a:ext cx="175312" cy="329532"/>
          </a:xfrm>
          <a:prstGeom prst="rect">
            <a:avLst/>
          </a:prstGeom>
        </p:spPr>
      </p:pic>
      <p:pic>
        <p:nvPicPr>
          <p:cNvPr id="30" name="Picture 2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4" t="9180" r="69040" b="62493"/>
          <a:stretch/>
        </p:blipFill>
        <p:spPr>
          <a:xfrm>
            <a:off x="165611" y="1660409"/>
            <a:ext cx="175312" cy="2250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5501</TotalTime>
  <Words>20</Words>
  <Application>Microsoft Office PowerPoint</Application>
  <PresentationFormat>Personalizar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win7</dc:creator>
  <cp:lastModifiedBy>Thiago</cp:lastModifiedBy>
  <cp:revision>144</cp:revision>
  <cp:lastPrinted>2012-11-05T16:45:49Z</cp:lastPrinted>
  <dcterms:created xsi:type="dcterms:W3CDTF">2012-08-10T12:57:24Z</dcterms:created>
  <dcterms:modified xsi:type="dcterms:W3CDTF">2014-09-16T20:21:49Z</dcterms:modified>
</cp:coreProperties>
</file>