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4679950"/>
  <p:notesSz cx="6834188" cy="9979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>
      <p:cViewPr varScale="1">
        <p:scale>
          <a:sx n="108" d="100"/>
          <a:sy n="108" d="100"/>
        </p:scale>
        <p:origin x="744" y="96"/>
      </p:cViewPr>
      <p:guideLst>
        <p:guide orient="horz"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453821"/>
            <a:ext cx="7772400" cy="100315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651973"/>
            <a:ext cx="6400800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87418"/>
            <a:ext cx="2057400" cy="39931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7418"/>
            <a:ext cx="6019800" cy="39931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007304"/>
            <a:ext cx="7772400" cy="9294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1983564"/>
            <a:ext cx="7772400" cy="10237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91992"/>
            <a:ext cx="4038600" cy="308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91992"/>
            <a:ext cx="4038600" cy="308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2" y="1047572"/>
            <a:ext cx="4040188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2" y="1484150"/>
            <a:ext cx="4040188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1" y="1047572"/>
            <a:ext cx="4041775" cy="4365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1" y="1484150"/>
            <a:ext cx="4041775" cy="26963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4" y="186331"/>
            <a:ext cx="3008313" cy="7929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2" y="186333"/>
            <a:ext cx="5111750" cy="39942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4" y="979324"/>
            <a:ext cx="3008313" cy="3201216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899"/>
            </a:lvl4pPr>
            <a:lvl5pPr marL="1828837" indent="0">
              <a:buNone/>
              <a:defRPr sz="899"/>
            </a:lvl5pPr>
            <a:lvl6pPr marL="2286046" indent="0">
              <a:buNone/>
              <a:defRPr sz="899"/>
            </a:lvl6pPr>
            <a:lvl7pPr marL="2743255" indent="0">
              <a:buNone/>
              <a:defRPr sz="899"/>
            </a:lvl7pPr>
            <a:lvl8pPr marL="3200464" indent="0">
              <a:buNone/>
              <a:defRPr sz="899"/>
            </a:lvl8pPr>
            <a:lvl9pPr marL="3657673" indent="0">
              <a:buNone/>
              <a:defRPr sz="89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275968"/>
            <a:ext cx="5486400" cy="3867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18162"/>
            <a:ext cx="5486400" cy="2807970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3662713"/>
            <a:ext cx="5486400" cy="549244"/>
          </a:xfr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8" indent="0">
              <a:buNone/>
              <a:defRPr sz="1000"/>
            </a:lvl3pPr>
            <a:lvl4pPr marL="1371627" indent="0">
              <a:buNone/>
              <a:defRPr sz="899"/>
            </a:lvl4pPr>
            <a:lvl5pPr marL="1828837" indent="0">
              <a:buNone/>
              <a:defRPr sz="899"/>
            </a:lvl5pPr>
            <a:lvl6pPr marL="2286046" indent="0">
              <a:buNone/>
              <a:defRPr sz="899"/>
            </a:lvl6pPr>
            <a:lvl7pPr marL="2743255" indent="0">
              <a:buNone/>
              <a:defRPr sz="899"/>
            </a:lvl7pPr>
            <a:lvl8pPr marL="3200464" indent="0">
              <a:buNone/>
              <a:defRPr sz="899"/>
            </a:lvl8pPr>
            <a:lvl9pPr marL="3657673" indent="0">
              <a:buNone/>
              <a:defRPr sz="899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87416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091992"/>
            <a:ext cx="8229600" cy="308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337621"/>
            <a:ext cx="213360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14/07/2014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337621"/>
            <a:ext cx="289560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337621"/>
            <a:ext cx="2133600" cy="249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1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tângulo de cantos arredondados 277"/>
          <p:cNvSpPr/>
          <p:nvPr/>
        </p:nvSpPr>
        <p:spPr>
          <a:xfrm>
            <a:off x="1447983" y="773398"/>
            <a:ext cx="6256366" cy="228364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Conector reto 78"/>
          <p:cNvCxnSpPr>
            <a:stCxn id="346" idx="1"/>
          </p:cNvCxnSpPr>
          <p:nvPr/>
        </p:nvCxnSpPr>
        <p:spPr>
          <a:xfrm flipH="1">
            <a:off x="993244" y="1572161"/>
            <a:ext cx="914465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346" idx="1"/>
          </p:cNvCxnSpPr>
          <p:nvPr/>
        </p:nvCxnSpPr>
        <p:spPr>
          <a:xfrm flipH="1">
            <a:off x="988264" y="1572161"/>
            <a:ext cx="919442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Conector reto 279"/>
          <p:cNvCxnSpPr>
            <a:stCxn id="282" idx="1"/>
            <a:endCxn id="322" idx="1"/>
          </p:cNvCxnSpPr>
          <p:nvPr/>
        </p:nvCxnSpPr>
        <p:spPr>
          <a:xfrm>
            <a:off x="2303753" y="2516976"/>
            <a:ext cx="374441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1" name="Grupo 280"/>
          <p:cNvGrpSpPr/>
          <p:nvPr/>
        </p:nvGrpSpPr>
        <p:grpSpPr>
          <a:xfrm>
            <a:off x="2303749" y="2264954"/>
            <a:ext cx="1368152" cy="504055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2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283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4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5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6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7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8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89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290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312" name="Grupo 311"/>
          <p:cNvGrpSpPr/>
          <p:nvPr/>
        </p:nvGrpSpPr>
        <p:grpSpPr>
          <a:xfrm>
            <a:off x="1655677" y="2264954"/>
            <a:ext cx="432048" cy="504055"/>
            <a:chOff x="7020272" y="3212976"/>
            <a:chExt cx="432048" cy="504056"/>
          </a:xfrm>
        </p:grpSpPr>
        <p:sp>
          <p:nvSpPr>
            <p:cNvPr id="31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upo 316"/>
          <p:cNvGrpSpPr/>
          <p:nvPr/>
        </p:nvGrpSpPr>
        <p:grpSpPr>
          <a:xfrm>
            <a:off x="5904158" y="2203976"/>
            <a:ext cx="576065" cy="853062"/>
            <a:chOff x="7092280" y="3573016"/>
            <a:chExt cx="576064" cy="853062"/>
          </a:xfrm>
        </p:grpSpPr>
        <p:grpSp>
          <p:nvGrpSpPr>
            <p:cNvPr id="31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32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2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CaixaDeTexto 318"/>
            <p:cNvSpPr txBox="1"/>
            <p:nvPr/>
          </p:nvSpPr>
          <p:spPr>
            <a:xfrm>
              <a:off x="7236297" y="414907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32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1" name="CaixaDeTexto 330"/>
          <p:cNvSpPr txBox="1"/>
          <p:nvPr/>
        </p:nvSpPr>
        <p:spPr>
          <a:xfrm>
            <a:off x="1655676" y="2760299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332" name="CaixaDeTexto 331"/>
          <p:cNvSpPr txBox="1"/>
          <p:nvPr/>
        </p:nvSpPr>
        <p:spPr>
          <a:xfrm>
            <a:off x="3299882" y="-285"/>
            <a:ext cx="23006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DDO-OFDM</a:t>
            </a:r>
          </a:p>
        </p:txBody>
      </p:sp>
      <p:sp>
        <p:nvSpPr>
          <p:cNvPr id="336" name="Elipse 335"/>
          <p:cNvSpPr/>
          <p:nvPr/>
        </p:nvSpPr>
        <p:spPr>
          <a:xfrm>
            <a:off x="4608005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7" name="Elipse 336"/>
          <p:cNvSpPr/>
          <p:nvPr/>
        </p:nvSpPr>
        <p:spPr>
          <a:xfrm>
            <a:off x="4644009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8" name="Elipse 337"/>
          <p:cNvSpPr/>
          <p:nvPr/>
        </p:nvSpPr>
        <p:spPr>
          <a:xfrm>
            <a:off x="4680013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9" name="Elipse 338"/>
          <p:cNvSpPr/>
          <p:nvPr/>
        </p:nvSpPr>
        <p:spPr>
          <a:xfrm>
            <a:off x="4716016" y="2048930"/>
            <a:ext cx="288032" cy="4680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41" name="Conector reto 340"/>
          <p:cNvCxnSpPr/>
          <p:nvPr/>
        </p:nvCxnSpPr>
        <p:spPr>
          <a:xfrm>
            <a:off x="2287966" y="4481808"/>
            <a:ext cx="447830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2" name="Conector de seta reta 341"/>
          <p:cNvCxnSpPr>
            <a:stCxn id="313" idx="3"/>
            <a:endCxn id="282" idx="1"/>
          </p:cNvCxnSpPr>
          <p:nvPr/>
        </p:nvCxnSpPr>
        <p:spPr>
          <a:xfrm>
            <a:off x="2087729" y="2516976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CaixaDeTexto 342"/>
          <p:cNvSpPr txBox="1"/>
          <p:nvPr/>
        </p:nvSpPr>
        <p:spPr>
          <a:xfrm>
            <a:off x="-78608" y="4000693"/>
            <a:ext cx="2058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Sinal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Analógico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Elétrico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CaixaDeTexto 343"/>
          <p:cNvSpPr txBox="1"/>
          <p:nvPr/>
        </p:nvSpPr>
        <p:spPr>
          <a:xfrm>
            <a:off x="-71665" y="4318053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Sinal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Óptico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5" name="Grupo 384"/>
          <p:cNvGrpSpPr/>
          <p:nvPr/>
        </p:nvGrpSpPr>
        <p:grpSpPr>
          <a:xfrm>
            <a:off x="1655683" y="852082"/>
            <a:ext cx="1141403" cy="936105"/>
            <a:chOff x="1475657" y="4005064"/>
            <a:chExt cx="1141402" cy="936104"/>
          </a:xfrm>
        </p:grpSpPr>
        <p:sp>
          <p:nvSpPr>
            <p:cNvPr id="346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355" name="CaixaDeTexto 354"/>
            <p:cNvSpPr txBox="1"/>
            <p:nvPr/>
          </p:nvSpPr>
          <p:spPr>
            <a:xfrm>
              <a:off x="1475657" y="4005064"/>
              <a:ext cx="114140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384" name="Grupo 383"/>
          <p:cNvGrpSpPr/>
          <p:nvPr/>
        </p:nvGrpSpPr>
        <p:grpSpPr>
          <a:xfrm>
            <a:off x="6336199" y="960095"/>
            <a:ext cx="1200970" cy="900102"/>
            <a:chOff x="6669611" y="4041068"/>
            <a:chExt cx="1200971" cy="900100"/>
          </a:xfrm>
        </p:grpSpPr>
        <p:sp>
          <p:nvSpPr>
            <p:cNvPr id="376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378" name="CaixaDeTexto 377"/>
            <p:cNvSpPr txBox="1"/>
            <p:nvPr/>
          </p:nvSpPr>
          <p:spPr>
            <a:xfrm>
              <a:off x="6669611" y="4041068"/>
              <a:ext cx="1200971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400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379" name="Grupo 378"/>
          <p:cNvGrpSpPr/>
          <p:nvPr/>
        </p:nvGrpSpPr>
        <p:grpSpPr>
          <a:xfrm>
            <a:off x="-507" y="1355264"/>
            <a:ext cx="1311981" cy="1197714"/>
            <a:chOff x="2519404" y="7204275"/>
            <a:chExt cx="1596289" cy="1357865"/>
          </a:xfrm>
        </p:grpSpPr>
        <p:sp>
          <p:nvSpPr>
            <p:cNvPr id="380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CaixaDeTexto 380"/>
            <p:cNvSpPr txBox="1"/>
            <p:nvPr/>
          </p:nvSpPr>
          <p:spPr>
            <a:xfrm>
              <a:off x="2519404" y="7385164"/>
              <a:ext cx="1596289" cy="97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endParaRPr lang="pt-BR" sz="8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200" i="1" dirty="0" err="1" smtClean="0">
                  <a:latin typeface="Arial" pitchFamily="34" charset="0"/>
                  <a:cs typeface="Arial" pitchFamily="34" charset="0"/>
                </a:rPr>
                <a:t>Definido</a:t>
              </a:r>
              <a:r>
                <a:rPr lang="en-US" sz="1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i="1" dirty="0" err="1" smtClean="0">
                  <a:latin typeface="Arial" pitchFamily="34" charset="0"/>
                  <a:cs typeface="Arial" pitchFamily="34" charset="0"/>
                </a:rPr>
                <a:t>por</a:t>
              </a:r>
              <a:r>
                <a:rPr lang="pt-BR" sz="1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387" name="CaixaDeTexto 386"/>
          <p:cNvSpPr txBox="1"/>
          <p:nvPr/>
        </p:nvSpPr>
        <p:spPr>
          <a:xfrm>
            <a:off x="1831638" y="1788190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CaixaDeTexto 387"/>
          <p:cNvSpPr txBox="1"/>
          <p:nvPr/>
        </p:nvSpPr>
        <p:spPr>
          <a:xfrm>
            <a:off x="6524996" y="1874718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1" name="Retângulo de cantos arredondados 400"/>
          <p:cNvSpPr/>
          <p:nvPr/>
        </p:nvSpPr>
        <p:spPr>
          <a:xfrm>
            <a:off x="3766121" y="3312082"/>
            <a:ext cx="1368152" cy="5760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BER   EVM</a:t>
            </a:r>
          </a:p>
          <a:p>
            <a:pPr algn="ctr"/>
            <a:r>
              <a:rPr lang="en-US" dirty="0" err="1" smtClean="0"/>
              <a:t>Análises</a:t>
            </a:r>
            <a:endParaRPr lang="en-US" dirty="0"/>
          </a:p>
          <a:p>
            <a:pPr algn="ctr"/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2699783" y="1356138"/>
            <a:ext cx="790568" cy="450049"/>
            <a:chOff x="6621580" y="3139544"/>
            <a:chExt cx="790570" cy="450050"/>
          </a:xfrm>
        </p:grpSpPr>
        <p:sp>
          <p:nvSpPr>
            <p:cNvPr id="1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Retângulo 170"/>
            <p:cNvSpPr/>
            <p:nvPr/>
          </p:nvSpPr>
          <p:spPr>
            <a:xfrm>
              <a:off x="6926213" y="3145352"/>
              <a:ext cx="426721" cy="2462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5" name="CaixaDeTexto 174"/>
          <p:cNvSpPr txBox="1"/>
          <p:nvPr/>
        </p:nvSpPr>
        <p:spPr>
          <a:xfrm>
            <a:off x="4084328" y="1604327"/>
            <a:ext cx="1499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SSMF</a:t>
            </a:r>
          </a:p>
        </p:txBody>
      </p:sp>
      <p:grpSp>
        <p:nvGrpSpPr>
          <p:cNvPr id="267" name="Grupo 266"/>
          <p:cNvGrpSpPr/>
          <p:nvPr/>
        </p:nvGrpSpPr>
        <p:grpSpPr>
          <a:xfrm>
            <a:off x="7812366" y="1355266"/>
            <a:ext cx="1311981" cy="1197714"/>
            <a:chOff x="7617711" y="2318682"/>
            <a:chExt cx="1311981" cy="1197714"/>
          </a:xfrm>
        </p:grpSpPr>
        <p:sp>
          <p:nvSpPr>
            <p:cNvPr id="75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7617711" y="2485168"/>
              <a:ext cx="131198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endParaRPr lang="pt-BR" sz="8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200" i="1" dirty="0" err="1" smtClean="0">
                  <a:latin typeface="Arial" pitchFamily="34" charset="0"/>
                  <a:cs typeface="Arial" pitchFamily="34" charset="0"/>
                </a:rPr>
                <a:t>Definido</a:t>
              </a:r>
              <a:r>
                <a:rPr lang="en-US" sz="1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i="1" dirty="0" err="1" smtClean="0">
                  <a:latin typeface="Arial" pitchFamily="34" charset="0"/>
                  <a:cs typeface="Arial" pitchFamily="34" charset="0"/>
                </a:rPr>
                <a:t>por</a:t>
              </a:r>
              <a:r>
                <a:rPr lang="en-US" sz="1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200" i="1" dirty="0" smtClean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  <a:endParaRPr lang="pt-BR" sz="1200" i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7" name="Conector reto 76"/>
          <p:cNvCxnSpPr/>
          <p:nvPr/>
        </p:nvCxnSpPr>
        <p:spPr>
          <a:xfrm flipH="1">
            <a:off x="2292324" y="4164448"/>
            <a:ext cx="443472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Conector reto 77"/>
          <p:cNvCxnSpPr/>
          <p:nvPr/>
        </p:nvCxnSpPr>
        <p:spPr>
          <a:xfrm flipH="1">
            <a:off x="2287966" y="4164448"/>
            <a:ext cx="443472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stCxn id="167" idx="1"/>
            <a:endCxn id="346" idx="3"/>
          </p:cNvCxnSpPr>
          <p:nvPr/>
        </p:nvCxnSpPr>
        <p:spPr>
          <a:xfrm flipH="1">
            <a:off x="2519771" y="1572161"/>
            <a:ext cx="358522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167" idx="1"/>
            <a:endCxn id="346" idx="3"/>
          </p:cNvCxnSpPr>
          <p:nvPr/>
        </p:nvCxnSpPr>
        <p:spPr>
          <a:xfrm flipH="1">
            <a:off x="2519771" y="1572161"/>
            <a:ext cx="358522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endCxn id="167" idx="2"/>
          </p:cNvCxnSpPr>
          <p:nvPr/>
        </p:nvCxnSpPr>
        <p:spPr>
          <a:xfrm flipV="1">
            <a:off x="3184328" y="1788186"/>
            <a:ext cx="0" cy="476764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/>
          <p:cNvCxnSpPr>
            <a:endCxn id="167" idx="2"/>
          </p:cNvCxnSpPr>
          <p:nvPr/>
        </p:nvCxnSpPr>
        <p:spPr>
          <a:xfrm flipV="1">
            <a:off x="3184328" y="1788186"/>
            <a:ext cx="0" cy="476764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stCxn id="376" idx="1"/>
          </p:cNvCxnSpPr>
          <p:nvPr/>
        </p:nvCxnSpPr>
        <p:spPr>
          <a:xfrm flipH="1">
            <a:off x="6264191" y="1644168"/>
            <a:ext cx="350663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stCxn id="376" idx="1"/>
          </p:cNvCxnSpPr>
          <p:nvPr/>
        </p:nvCxnSpPr>
        <p:spPr>
          <a:xfrm flipH="1">
            <a:off x="6264191" y="1644168"/>
            <a:ext cx="350663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endCxn id="376" idx="3"/>
          </p:cNvCxnSpPr>
          <p:nvPr/>
        </p:nvCxnSpPr>
        <p:spPr>
          <a:xfrm flipH="1">
            <a:off x="7226919" y="1644168"/>
            <a:ext cx="585442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endCxn id="376" idx="3"/>
          </p:cNvCxnSpPr>
          <p:nvPr/>
        </p:nvCxnSpPr>
        <p:spPr>
          <a:xfrm flipH="1">
            <a:off x="7226919" y="1644168"/>
            <a:ext cx="585442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to 114"/>
          <p:cNvCxnSpPr>
            <a:endCxn id="322" idx="0"/>
          </p:cNvCxnSpPr>
          <p:nvPr/>
        </p:nvCxnSpPr>
        <p:spPr>
          <a:xfrm>
            <a:off x="6264189" y="1644175"/>
            <a:ext cx="0" cy="62077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Conector reto 115"/>
          <p:cNvCxnSpPr>
            <a:endCxn id="322" idx="0"/>
          </p:cNvCxnSpPr>
          <p:nvPr/>
        </p:nvCxnSpPr>
        <p:spPr>
          <a:xfrm>
            <a:off x="6264189" y="1644175"/>
            <a:ext cx="0" cy="62077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1367645" y="1566064"/>
            <a:ext cx="48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5" name="CaixaDeTexto 134"/>
          <p:cNvSpPr txBox="1"/>
          <p:nvPr/>
        </p:nvSpPr>
        <p:spPr>
          <a:xfrm>
            <a:off x="7277002" y="1637492"/>
            <a:ext cx="48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6" name="Conector reto 135"/>
          <p:cNvCxnSpPr/>
          <p:nvPr/>
        </p:nvCxnSpPr>
        <p:spPr>
          <a:xfrm flipH="1">
            <a:off x="2278292" y="3869743"/>
            <a:ext cx="453815" cy="119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Conector reto 136"/>
          <p:cNvCxnSpPr/>
          <p:nvPr/>
        </p:nvCxnSpPr>
        <p:spPr>
          <a:xfrm flipH="1">
            <a:off x="2278291" y="3870936"/>
            <a:ext cx="457505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CaixaDeTexto 137"/>
          <p:cNvSpPr txBox="1"/>
          <p:nvPr/>
        </p:nvSpPr>
        <p:spPr>
          <a:xfrm>
            <a:off x="-72516" y="3692918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Sinal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Discreto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Elétrico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6" name="CaixaDeTexto 145"/>
          <p:cNvSpPr txBox="1"/>
          <p:nvPr/>
        </p:nvSpPr>
        <p:spPr>
          <a:xfrm>
            <a:off x="6660232" y="3005644"/>
            <a:ext cx="936475" cy="261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Parte </a:t>
            </a:r>
            <a:r>
              <a:rPr lang="en-US" sz="110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Física</a:t>
            </a:r>
            <a:endParaRPr lang="en-US" sz="110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CaixaDeTexto 150"/>
          <p:cNvSpPr txBox="1"/>
          <p:nvPr/>
        </p:nvSpPr>
        <p:spPr>
          <a:xfrm>
            <a:off x="7471391" y="4403236"/>
            <a:ext cx="1709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Configuração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endParaRPr lang="pt-BR" sz="1200" b="1" i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tângulo de cantos arredondados 82"/>
          <p:cNvSpPr/>
          <p:nvPr/>
        </p:nvSpPr>
        <p:spPr>
          <a:xfrm>
            <a:off x="1489725" y="5930632"/>
            <a:ext cx="6256365" cy="2283640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ector reto 85"/>
          <p:cNvCxnSpPr>
            <a:stCxn id="90" idx="1"/>
            <a:endCxn id="117" idx="1"/>
          </p:cNvCxnSpPr>
          <p:nvPr/>
        </p:nvCxnSpPr>
        <p:spPr>
          <a:xfrm>
            <a:off x="2345488" y="7674211"/>
            <a:ext cx="374441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upo 88"/>
          <p:cNvGrpSpPr/>
          <p:nvPr/>
        </p:nvGrpSpPr>
        <p:grpSpPr>
          <a:xfrm>
            <a:off x="2345488" y="7422183"/>
            <a:ext cx="1368152" cy="504056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0" name="Retângulo de cantos arredondados 89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91" name="Conector reto 90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7" name="Conector reto 9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8" name="Conector reto 9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01" name="Grupo 100"/>
          <p:cNvGrpSpPr/>
          <p:nvPr/>
        </p:nvGrpSpPr>
        <p:grpSpPr>
          <a:xfrm>
            <a:off x="1697416" y="7422183"/>
            <a:ext cx="432048" cy="504056"/>
            <a:chOff x="7020272" y="3212976"/>
            <a:chExt cx="432048" cy="504056"/>
          </a:xfrm>
        </p:grpSpPr>
        <p:sp>
          <p:nvSpPr>
            <p:cNvPr id="102" name="Retângulo de cantos arredondados 101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riângulo isósceles 103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07" name="Conector reto 106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5945892" y="7361209"/>
            <a:ext cx="506046" cy="780752"/>
            <a:chOff x="7092280" y="3573016"/>
            <a:chExt cx="673681" cy="892823"/>
          </a:xfrm>
        </p:grpSpPr>
        <p:grpSp>
          <p:nvGrpSpPr>
            <p:cNvPr id="109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17" name="Retângulo de cantos arredondados 116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8" name="Conector reto 117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ângulo isósceles 118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20" name="Conector reto 119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CaixaDeTexto 109"/>
            <p:cNvSpPr txBox="1"/>
            <p:nvPr/>
          </p:nvSpPr>
          <p:spPr>
            <a:xfrm>
              <a:off x="7236296" y="4149079"/>
              <a:ext cx="529665" cy="316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11" name="Conector de seta reta 110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Conector de seta reta 111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1" name="CaixaDeTexto 120"/>
          <p:cNvSpPr txBox="1"/>
          <p:nvPr/>
        </p:nvSpPr>
        <p:spPr>
          <a:xfrm>
            <a:off x="1697416" y="791752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3241149" y="509644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DDO-OFDM</a:t>
            </a:r>
          </a:p>
        </p:txBody>
      </p:sp>
      <p:sp>
        <p:nvSpPr>
          <p:cNvPr id="123" name="Elipse 122"/>
          <p:cNvSpPr/>
          <p:nvPr/>
        </p:nvSpPr>
        <p:spPr>
          <a:xfrm>
            <a:off x="4649744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Elipse 123"/>
          <p:cNvSpPr/>
          <p:nvPr/>
        </p:nvSpPr>
        <p:spPr>
          <a:xfrm>
            <a:off x="4685748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Elipse 124"/>
          <p:cNvSpPr/>
          <p:nvPr/>
        </p:nvSpPr>
        <p:spPr>
          <a:xfrm>
            <a:off x="4721752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Elipse 125"/>
          <p:cNvSpPr/>
          <p:nvPr/>
        </p:nvSpPr>
        <p:spPr>
          <a:xfrm>
            <a:off x="4757756" y="7206159"/>
            <a:ext cx="288032" cy="46805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7" name="Conector de seta reta 126"/>
          <p:cNvCxnSpPr>
            <a:stCxn id="102" idx="3"/>
            <a:endCxn id="90" idx="1"/>
          </p:cNvCxnSpPr>
          <p:nvPr/>
        </p:nvCxnSpPr>
        <p:spPr>
          <a:xfrm>
            <a:off x="2129464" y="7674211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2741532" y="6513372"/>
            <a:ext cx="790570" cy="450050"/>
            <a:chOff x="6621580" y="3139544"/>
            <a:chExt cx="790570" cy="450050"/>
          </a:xfrm>
        </p:grpSpPr>
        <p:sp>
          <p:nvSpPr>
            <p:cNvPr id="142" name="Retângulo de cantos arredondados 141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3" name="Conector reto 142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Arco 144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926213" y="3145352"/>
              <a:ext cx="42672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00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48" name="CaixaDeTexto 147"/>
          <p:cNvSpPr txBox="1"/>
          <p:nvPr/>
        </p:nvSpPr>
        <p:spPr>
          <a:xfrm>
            <a:off x="4145688" y="678500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49" name="Conector reto 148"/>
          <p:cNvCxnSpPr>
            <a:stCxn id="142" idx="1"/>
          </p:cNvCxnSpPr>
          <p:nvPr/>
        </p:nvCxnSpPr>
        <p:spPr>
          <a:xfrm flipH="1">
            <a:off x="1395000" y="6729396"/>
            <a:ext cx="1525034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42" idx="1"/>
          </p:cNvCxnSpPr>
          <p:nvPr/>
        </p:nvCxnSpPr>
        <p:spPr>
          <a:xfrm flipH="1">
            <a:off x="1395000" y="6729396"/>
            <a:ext cx="152503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ector reto 151"/>
          <p:cNvCxnSpPr>
            <a:endCxn id="142" idx="2"/>
          </p:cNvCxnSpPr>
          <p:nvPr/>
        </p:nvCxnSpPr>
        <p:spPr>
          <a:xfrm flipV="1">
            <a:off x="3226068" y="6945420"/>
            <a:ext cx="0" cy="476763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endCxn id="142" idx="2"/>
          </p:cNvCxnSpPr>
          <p:nvPr/>
        </p:nvCxnSpPr>
        <p:spPr>
          <a:xfrm flipV="1">
            <a:off x="3226068" y="6945420"/>
            <a:ext cx="0" cy="476763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H="1" flipV="1">
            <a:off x="6305931" y="6801404"/>
            <a:ext cx="1099033" cy="249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/>
          <p:cNvCxnSpPr/>
          <p:nvPr/>
        </p:nvCxnSpPr>
        <p:spPr>
          <a:xfrm flipH="1">
            <a:off x="6288837" y="6801653"/>
            <a:ext cx="1116124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ector reto 157"/>
          <p:cNvCxnSpPr>
            <a:endCxn id="117" idx="0"/>
          </p:cNvCxnSpPr>
          <p:nvPr/>
        </p:nvCxnSpPr>
        <p:spPr>
          <a:xfrm>
            <a:off x="6305928" y="6801404"/>
            <a:ext cx="0" cy="620779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/>
          <p:cNvCxnSpPr>
            <a:endCxn id="117" idx="0"/>
          </p:cNvCxnSpPr>
          <p:nvPr/>
        </p:nvCxnSpPr>
        <p:spPr>
          <a:xfrm>
            <a:off x="6305928" y="6801404"/>
            <a:ext cx="0" cy="620779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6413446" y="8162879"/>
            <a:ext cx="1008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61" name="CaixaDeTexto 160"/>
          <p:cNvSpPr txBox="1"/>
          <p:nvPr/>
        </p:nvSpPr>
        <p:spPr>
          <a:xfrm>
            <a:off x="1153907" y="6392225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6503357" y="641980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err="1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400" b="1" dirty="0" err="1">
                <a:latin typeface="Arial" pitchFamily="34" charset="0"/>
                <a:cs typeface="Arial" pitchFamily="34" charset="0"/>
              </a:rPr>
              <a:t>Signal</a:t>
            </a:r>
            <a:endParaRPr lang="pt-BR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Elbow Connector 7"/>
          <p:cNvCxnSpPr>
            <a:stCxn id="380" idx="2"/>
            <a:endCxn id="401" idx="1"/>
          </p:cNvCxnSpPr>
          <p:nvPr/>
        </p:nvCxnSpPr>
        <p:spPr>
          <a:xfrm rot="16200000" flipH="1">
            <a:off x="1689723" y="1523716"/>
            <a:ext cx="1047137" cy="3105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5" idx="2"/>
            <a:endCxn id="401" idx="3"/>
          </p:cNvCxnSpPr>
          <p:nvPr/>
        </p:nvCxnSpPr>
        <p:spPr>
          <a:xfrm rot="5400000">
            <a:off x="6279633" y="1407621"/>
            <a:ext cx="1047135" cy="33378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 flipV="1">
            <a:off x="1987557" y="2250443"/>
            <a:ext cx="162016" cy="184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 flipV="1">
            <a:off x="2020556" y="2367983"/>
            <a:ext cx="162016" cy="1843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63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58</cp:revision>
  <cp:lastPrinted>2012-11-05T16:45:49Z</cp:lastPrinted>
  <dcterms:created xsi:type="dcterms:W3CDTF">2012-08-10T12:57:24Z</dcterms:created>
  <dcterms:modified xsi:type="dcterms:W3CDTF">2014-07-14T15:18:05Z</dcterms:modified>
</cp:coreProperties>
</file>