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959225"/>
  <p:notesSz cx="6834188" cy="99790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>
      <p:cViewPr>
        <p:scale>
          <a:sx n="100" d="100"/>
          <a:sy n="100" d="100"/>
        </p:scale>
        <p:origin x="954" y="72"/>
      </p:cViewPr>
      <p:guideLst>
        <p:guide orient="horz" pos="12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29930"/>
            <a:ext cx="7772400" cy="84866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243562"/>
            <a:ext cx="6400800" cy="10118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8556"/>
            <a:ext cx="2057400" cy="337817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8556"/>
            <a:ext cx="6019800" cy="337817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544173"/>
            <a:ext cx="7772400" cy="7863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678090"/>
            <a:ext cx="7772400" cy="866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878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598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17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37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757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23823"/>
            <a:ext cx="4038600" cy="2612907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23823"/>
            <a:ext cx="4038600" cy="2612907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2" y="886244"/>
            <a:ext cx="4040188" cy="36934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2" indent="0">
              <a:buNone/>
              <a:defRPr sz="1600" b="1"/>
            </a:lvl6pPr>
            <a:lvl7pPr marL="2743179" indent="0">
              <a:buNone/>
              <a:defRPr sz="1600" b="1"/>
            </a:lvl7pPr>
            <a:lvl8pPr marL="3200375" indent="0">
              <a:buNone/>
              <a:defRPr sz="1600" b="1"/>
            </a:lvl8pPr>
            <a:lvl9pPr marL="365757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2" y="1255588"/>
            <a:ext cx="4040188" cy="2281137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886244"/>
            <a:ext cx="4041775" cy="36934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2" indent="0">
              <a:buNone/>
              <a:defRPr sz="1600" b="1"/>
            </a:lvl6pPr>
            <a:lvl7pPr marL="2743179" indent="0">
              <a:buNone/>
              <a:defRPr sz="1600" b="1"/>
            </a:lvl7pPr>
            <a:lvl8pPr marL="3200375" indent="0">
              <a:buNone/>
              <a:defRPr sz="1600" b="1"/>
            </a:lvl8pPr>
            <a:lvl9pPr marL="365757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255588"/>
            <a:ext cx="4041775" cy="2281137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7" y="157636"/>
            <a:ext cx="3008313" cy="670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2" y="157639"/>
            <a:ext cx="5111750" cy="3379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7" y="828505"/>
            <a:ext cx="3008313" cy="2708220"/>
          </a:xfrm>
        </p:spPr>
        <p:txBody>
          <a:bodyPr/>
          <a:lstStyle>
            <a:lvl1pPr marL="0" indent="0">
              <a:buNone/>
              <a:defRPr sz="1399"/>
            </a:lvl1pPr>
            <a:lvl2pPr marL="457196" indent="0">
              <a:buNone/>
              <a:defRPr sz="1200"/>
            </a:lvl2pPr>
            <a:lvl3pPr marL="914393" indent="0">
              <a:buNone/>
              <a:defRPr sz="1000"/>
            </a:lvl3pPr>
            <a:lvl4pPr marL="1371588" indent="0">
              <a:buNone/>
              <a:defRPr sz="900"/>
            </a:lvl4pPr>
            <a:lvl5pPr marL="1828786" indent="0">
              <a:buNone/>
              <a:defRPr sz="900"/>
            </a:lvl5pPr>
            <a:lvl6pPr marL="2285982" indent="0">
              <a:buNone/>
              <a:defRPr sz="900"/>
            </a:lvl6pPr>
            <a:lvl7pPr marL="2743179" indent="0">
              <a:buNone/>
              <a:defRPr sz="900"/>
            </a:lvl7pPr>
            <a:lvl8pPr marL="3200375" indent="0">
              <a:buNone/>
              <a:defRPr sz="900"/>
            </a:lvl8pPr>
            <a:lvl9pPr marL="365757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2771462"/>
            <a:ext cx="5486400" cy="327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353765"/>
            <a:ext cx="5486400" cy="237553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3" indent="0">
              <a:buNone/>
              <a:defRPr sz="2399"/>
            </a:lvl3pPr>
            <a:lvl4pPr marL="1371588" indent="0">
              <a:buNone/>
              <a:defRPr sz="2000"/>
            </a:lvl4pPr>
            <a:lvl5pPr marL="1828786" indent="0">
              <a:buNone/>
              <a:defRPr sz="2000"/>
            </a:lvl5pPr>
            <a:lvl6pPr marL="2285982" indent="0">
              <a:buNone/>
              <a:defRPr sz="2000"/>
            </a:lvl6pPr>
            <a:lvl7pPr marL="2743179" indent="0">
              <a:buNone/>
              <a:defRPr sz="2000"/>
            </a:lvl7pPr>
            <a:lvl8pPr marL="3200375" indent="0">
              <a:buNone/>
              <a:defRPr sz="2000"/>
            </a:lvl8pPr>
            <a:lvl9pPr marL="365757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3098645"/>
            <a:ext cx="5486400" cy="464659"/>
          </a:xfrm>
        </p:spPr>
        <p:txBody>
          <a:bodyPr/>
          <a:lstStyle>
            <a:lvl1pPr marL="0" indent="0">
              <a:buNone/>
              <a:defRPr sz="1399"/>
            </a:lvl1pPr>
            <a:lvl2pPr marL="457196" indent="0">
              <a:buNone/>
              <a:defRPr sz="1200"/>
            </a:lvl2pPr>
            <a:lvl3pPr marL="914393" indent="0">
              <a:buNone/>
              <a:defRPr sz="1000"/>
            </a:lvl3pPr>
            <a:lvl4pPr marL="1371588" indent="0">
              <a:buNone/>
              <a:defRPr sz="900"/>
            </a:lvl4pPr>
            <a:lvl5pPr marL="1828786" indent="0">
              <a:buNone/>
              <a:defRPr sz="900"/>
            </a:lvl5pPr>
            <a:lvl6pPr marL="2285982" indent="0">
              <a:buNone/>
              <a:defRPr sz="900"/>
            </a:lvl6pPr>
            <a:lvl7pPr marL="2743179" indent="0">
              <a:buNone/>
              <a:defRPr sz="900"/>
            </a:lvl7pPr>
            <a:lvl8pPr marL="3200375" indent="0">
              <a:buNone/>
              <a:defRPr sz="900"/>
            </a:lvl8pPr>
            <a:lvl9pPr marL="365757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8553"/>
            <a:ext cx="8229600" cy="65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923823"/>
            <a:ext cx="8229600" cy="261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3669617"/>
            <a:ext cx="2133600" cy="21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3669617"/>
            <a:ext cx="2895600" cy="21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3669617"/>
            <a:ext cx="2133600" cy="21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4" indent="-285749" algn="l" defTabSz="9143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7" indent="-228599" algn="l" defTabSz="9143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3" indent="-228599" algn="l" defTabSz="9143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0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6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3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9" indent="-228599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6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2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9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5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tângulo de cantos arredondados 277"/>
          <p:cNvSpPr/>
          <p:nvPr/>
        </p:nvSpPr>
        <p:spPr>
          <a:xfrm>
            <a:off x="1447984" y="107404"/>
            <a:ext cx="6256366" cy="228364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</a:p>
        </p:txBody>
      </p:sp>
      <p:cxnSp>
        <p:nvCxnSpPr>
          <p:cNvPr id="79" name="Conector reto 78"/>
          <p:cNvCxnSpPr>
            <a:stCxn id="346" idx="1"/>
          </p:cNvCxnSpPr>
          <p:nvPr/>
        </p:nvCxnSpPr>
        <p:spPr>
          <a:xfrm flipH="1">
            <a:off x="993247" y="906167"/>
            <a:ext cx="91446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346" idx="1"/>
          </p:cNvCxnSpPr>
          <p:nvPr/>
        </p:nvCxnSpPr>
        <p:spPr>
          <a:xfrm flipH="1">
            <a:off x="988266" y="906167"/>
            <a:ext cx="919441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to 279"/>
          <p:cNvCxnSpPr>
            <a:stCxn id="282" idx="1"/>
            <a:endCxn id="322" idx="1"/>
          </p:cNvCxnSpPr>
          <p:nvPr/>
        </p:nvCxnSpPr>
        <p:spPr>
          <a:xfrm>
            <a:off x="2303756" y="1850983"/>
            <a:ext cx="374441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1" name="Grupo 280"/>
          <p:cNvGrpSpPr/>
          <p:nvPr/>
        </p:nvGrpSpPr>
        <p:grpSpPr>
          <a:xfrm>
            <a:off x="2303750" y="1598962"/>
            <a:ext cx="1368152" cy="504055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2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283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4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5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6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7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8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9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90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312" name="Grupo 311"/>
          <p:cNvGrpSpPr/>
          <p:nvPr/>
        </p:nvGrpSpPr>
        <p:grpSpPr>
          <a:xfrm>
            <a:off x="1655679" y="1598962"/>
            <a:ext cx="432047" cy="504055"/>
            <a:chOff x="7020272" y="3212976"/>
            <a:chExt cx="432048" cy="504056"/>
          </a:xfrm>
        </p:grpSpPr>
        <p:sp>
          <p:nvSpPr>
            <p:cNvPr id="31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upo 316"/>
          <p:cNvGrpSpPr/>
          <p:nvPr/>
        </p:nvGrpSpPr>
        <p:grpSpPr>
          <a:xfrm>
            <a:off x="5904157" y="1537986"/>
            <a:ext cx="576064" cy="853061"/>
            <a:chOff x="7092280" y="3573016"/>
            <a:chExt cx="576064" cy="853061"/>
          </a:xfrm>
        </p:grpSpPr>
        <p:grpSp>
          <p:nvGrpSpPr>
            <p:cNvPr id="31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32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2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CaixaDeTexto 318"/>
            <p:cNvSpPr txBox="1"/>
            <p:nvPr/>
          </p:nvSpPr>
          <p:spPr>
            <a:xfrm>
              <a:off x="7236297" y="4149078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32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1" name="CaixaDeTexto 330"/>
          <p:cNvSpPr txBox="1"/>
          <p:nvPr/>
        </p:nvSpPr>
        <p:spPr>
          <a:xfrm>
            <a:off x="1655676" y="209430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336" name="Elipse 335"/>
          <p:cNvSpPr/>
          <p:nvPr/>
        </p:nvSpPr>
        <p:spPr>
          <a:xfrm>
            <a:off x="4608005" y="1382937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7" name="Elipse 336"/>
          <p:cNvSpPr/>
          <p:nvPr/>
        </p:nvSpPr>
        <p:spPr>
          <a:xfrm>
            <a:off x="4644010" y="1382937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8" name="Elipse 337"/>
          <p:cNvSpPr/>
          <p:nvPr/>
        </p:nvSpPr>
        <p:spPr>
          <a:xfrm>
            <a:off x="4680013" y="1382937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9" name="Elipse 338"/>
          <p:cNvSpPr/>
          <p:nvPr/>
        </p:nvSpPr>
        <p:spPr>
          <a:xfrm>
            <a:off x="4716016" y="1382937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1" name="Conector reto 340"/>
          <p:cNvCxnSpPr/>
          <p:nvPr/>
        </p:nvCxnSpPr>
        <p:spPr>
          <a:xfrm>
            <a:off x="1511661" y="3815814"/>
            <a:ext cx="44783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Conector de seta reta 341"/>
          <p:cNvCxnSpPr>
            <a:stCxn id="313" idx="3"/>
            <a:endCxn id="282" idx="1"/>
          </p:cNvCxnSpPr>
          <p:nvPr/>
        </p:nvCxnSpPr>
        <p:spPr>
          <a:xfrm>
            <a:off x="2087730" y="1850983"/>
            <a:ext cx="2160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CaixaDeTexto 342"/>
          <p:cNvSpPr txBox="1"/>
          <p:nvPr/>
        </p:nvSpPr>
        <p:spPr>
          <a:xfrm>
            <a:off x="87008" y="3334699"/>
            <a:ext cx="1460656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399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399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344" name="CaixaDeTexto 343"/>
          <p:cNvSpPr txBox="1"/>
          <p:nvPr/>
        </p:nvSpPr>
        <p:spPr>
          <a:xfrm>
            <a:off x="76906" y="3652059"/>
            <a:ext cx="129073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1399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399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385" name="Grupo 384"/>
          <p:cNvGrpSpPr/>
          <p:nvPr/>
        </p:nvGrpSpPr>
        <p:grpSpPr>
          <a:xfrm>
            <a:off x="1655685" y="186089"/>
            <a:ext cx="1141403" cy="936105"/>
            <a:chOff x="1475657" y="4005064"/>
            <a:chExt cx="1141403" cy="936104"/>
          </a:xfrm>
        </p:grpSpPr>
        <p:sp>
          <p:nvSpPr>
            <p:cNvPr id="346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355" name="CaixaDeTexto 354"/>
            <p:cNvSpPr txBox="1"/>
            <p:nvPr/>
          </p:nvSpPr>
          <p:spPr>
            <a:xfrm>
              <a:off x="1475657" y="4005064"/>
              <a:ext cx="1141403" cy="522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99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1399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384" name="Grupo 383"/>
          <p:cNvGrpSpPr/>
          <p:nvPr/>
        </p:nvGrpSpPr>
        <p:grpSpPr>
          <a:xfrm>
            <a:off x="6336197" y="294101"/>
            <a:ext cx="1200970" cy="900102"/>
            <a:chOff x="6669612" y="4041068"/>
            <a:chExt cx="1200971" cy="900100"/>
          </a:xfrm>
        </p:grpSpPr>
        <p:sp>
          <p:nvSpPr>
            <p:cNvPr id="376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378" name="CaixaDeTexto 377"/>
            <p:cNvSpPr txBox="1"/>
            <p:nvPr/>
          </p:nvSpPr>
          <p:spPr>
            <a:xfrm>
              <a:off x="6669612" y="4041068"/>
              <a:ext cx="1200971" cy="522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99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1399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379" name="Grupo 378"/>
          <p:cNvGrpSpPr/>
          <p:nvPr/>
        </p:nvGrpSpPr>
        <p:grpSpPr>
          <a:xfrm>
            <a:off x="-507" y="689266"/>
            <a:ext cx="1311981" cy="1197714"/>
            <a:chOff x="2519404" y="7204275"/>
            <a:chExt cx="1596289" cy="1357865"/>
          </a:xfrm>
        </p:grpSpPr>
        <p:sp>
          <p:nvSpPr>
            <p:cNvPr id="380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CaixaDeTexto 380"/>
            <p:cNvSpPr txBox="1"/>
            <p:nvPr/>
          </p:nvSpPr>
          <p:spPr>
            <a:xfrm>
              <a:off x="2519404" y="7385165"/>
              <a:ext cx="1596289" cy="97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endParaRPr lang="pt-BR" sz="8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2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2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2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2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387" name="CaixaDeTexto 386"/>
          <p:cNvSpPr txBox="1"/>
          <p:nvPr/>
        </p:nvSpPr>
        <p:spPr>
          <a:xfrm>
            <a:off x="1831639" y="1122198"/>
            <a:ext cx="760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CaixaDeTexto 387"/>
          <p:cNvSpPr txBox="1"/>
          <p:nvPr/>
        </p:nvSpPr>
        <p:spPr>
          <a:xfrm>
            <a:off x="6524997" y="1208726"/>
            <a:ext cx="760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1" name="Retângulo de cantos arredondados 400"/>
          <p:cNvSpPr/>
          <p:nvPr/>
        </p:nvSpPr>
        <p:spPr>
          <a:xfrm>
            <a:off x="3766121" y="2646090"/>
            <a:ext cx="1368152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BER   EVM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2699783" y="690145"/>
            <a:ext cx="790568" cy="450049"/>
            <a:chOff x="6621580" y="3139544"/>
            <a:chExt cx="790570" cy="450050"/>
          </a:xfrm>
        </p:grpSpPr>
        <p:sp>
          <p:nvSpPr>
            <p:cNvPr id="1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926212" y="3145353"/>
              <a:ext cx="426720" cy="2462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4103949" y="961781"/>
            <a:ext cx="145905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99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399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399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267" name="Grupo 266"/>
          <p:cNvGrpSpPr/>
          <p:nvPr/>
        </p:nvGrpSpPr>
        <p:grpSpPr>
          <a:xfrm>
            <a:off x="7812367" y="689271"/>
            <a:ext cx="1311981" cy="1197714"/>
            <a:chOff x="7617711" y="2318682"/>
            <a:chExt cx="1311981" cy="1197714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617711" y="2485168"/>
              <a:ext cx="13119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endParaRPr lang="pt-BR" sz="8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2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2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2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2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77" name="Conector reto 76"/>
          <p:cNvCxnSpPr/>
          <p:nvPr/>
        </p:nvCxnSpPr>
        <p:spPr>
          <a:xfrm flipH="1">
            <a:off x="1516019" y="3498454"/>
            <a:ext cx="443472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H="1">
            <a:off x="1511660" y="3498454"/>
            <a:ext cx="443472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167" idx="1"/>
            <a:endCxn id="346" idx="3"/>
          </p:cNvCxnSpPr>
          <p:nvPr/>
        </p:nvCxnSpPr>
        <p:spPr>
          <a:xfrm flipH="1">
            <a:off x="2519772" y="906167"/>
            <a:ext cx="35852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167" idx="1"/>
            <a:endCxn id="346" idx="3"/>
          </p:cNvCxnSpPr>
          <p:nvPr/>
        </p:nvCxnSpPr>
        <p:spPr>
          <a:xfrm flipH="1">
            <a:off x="2519772" y="906167"/>
            <a:ext cx="35852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endCxn id="167" idx="2"/>
          </p:cNvCxnSpPr>
          <p:nvPr/>
        </p:nvCxnSpPr>
        <p:spPr>
          <a:xfrm flipV="1">
            <a:off x="3184328" y="1122192"/>
            <a:ext cx="0" cy="476764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endCxn id="167" idx="2"/>
          </p:cNvCxnSpPr>
          <p:nvPr/>
        </p:nvCxnSpPr>
        <p:spPr>
          <a:xfrm flipV="1">
            <a:off x="3184328" y="1122192"/>
            <a:ext cx="0" cy="476764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stCxn id="376" idx="1"/>
          </p:cNvCxnSpPr>
          <p:nvPr/>
        </p:nvCxnSpPr>
        <p:spPr>
          <a:xfrm flipH="1">
            <a:off x="6264192" y="978174"/>
            <a:ext cx="350663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376" idx="1"/>
          </p:cNvCxnSpPr>
          <p:nvPr/>
        </p:nvCxnSpPr>
        <p:spPr>
          <a:xfrm flipH="1">
            <a:off x="6264192" y="978174"/>
            <a:ext cx="350663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endCxn id="376" idx="3"/>
          </p:cNvCxnSpPr>
          <p:nvPr/>
        </p:nvCxnSpPr>
        <p:spPr>
          <a:xfrm flipH="1">
            <a:off x="7226918" y="978174"/>
            <a:ext cx="585442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endCxn id="376" idx="3"/>
          </p:cNvCxnSpPr>
          <p:nvPr/>
        </p:nvCxnSpPr>
        <p:spPr>
          <a:xfrm flipH="1">
            <a:off x="7226918" y="978174"/>
            <a:ext cx="585442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endCxn id="322" idx="0"/>
          </p:cNvCxnSpPr>
          <p:nvPr/>
        </p:nvCxnSpPr>
        <p:spPr>
          <a:xfrm>
            <a:off x="6264189" y="978183"/>
            <a:ext cx="0" cy="620779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endCxn id="322" idx="0"/>
          </p:cNvCxnSpPr>
          <p:nvPr/>
        </p:nvCxnSpPr>
        <p:spPr>
          <a:xfrm>
            <a:off x="6264189" y="978183"/>
            <a:ext cx="0" cy="62077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367645" y="900071"/>
            <a:ext cx="48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5" name="CaixaDeTexto 134"/>
          <p:cNvSpPr txBox="1"/>
          <p:nvPr/>
        </p:nvSpPr>
        <p:spPr>
          <a:xfrm>
            <a:off x="7277002" y="971499"/>
            <a:ext cx="48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6" name="Conector reto 135"/>
          <p:cNvCxnSpPr/>
          <p:nvPr/>
        </p:nvCxnSpPr>
        <p:spPr>
          <a:xfrm flipH="1">
            <a:off x="1501993" y="3203749"/>
            <a:ext cx="453815" cy="11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H="1">
            <a:off x="1501992" y="3204942"/>
            <a:ext cx="457505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>
            <a:off x="85533" y="3026924"/>
            <a:ext cx="139012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6371710" y="2339651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51" name="CaixaDeTexto 150"/>
          <p:cNvSpPr txBox="1"/>
          <p:nvPr/>
        </p:nvSpPr>
        <p:spPr>
          <a:xfrm>
            <a:off x="7923503" y="3610830"/>
            <a:ext cx="1144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1489726" y="5209907"/>
            <a:ext cx="6256365" cy="228364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ector reto 85"/>
          <p:cNvCxnSpPr>
            <a:stCxn id="90" idx="1"/>
            <a:endCxn id="117" idx="1"/>
          </p:cNvCxnSpPr>
          <p:nvPr/>
        </p:nvCxnSpPr>
        <p:spPr>
          <a:xfrm>
            <a:off x="2345488" y="6953486"/>
            <a:ext cx="374441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2345488" y="6701458"/>
            <a:ext cx="1368152" cy="50405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0" name="Retângulo de cantos arredondados 89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01" name="Grupo 100"/>
          <p:cNvGrpSpPr/>
          <p:nvPr/>
        </p:nvGrpSpPr>
        <p:grpSpPr>
          <a:xfrm>
            <a:off x="1697416" y="6701458"/>
            <a:ext cx="432048" cy="504056"/>
            <a:chOff x="7020272" y="3212976"/>
            <a:chExt cx="432048" cy="504056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Conector reto 102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ângulo isósceles 103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7" name="Conector reto 106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>
            <a:off x="5945896" y="6640482"/>
            <a:ext cx="486506" cy="732937"/>
            <a:chOff x="7092280" y="3573016"/>
            <a:chExt cx="790441" cy="926043"/>
          </a:xfrm>
        </p:grpSpPr>
        <p:grpSp>
          <p:nvGrpSpPr>
            <p:cNvPr id="109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17" name="Retângulo de cantos arredondados 116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Conector reto 117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ângulo isósceles 118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20" name="Conector reto 119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CaixaDeTexto 109"/>
            <p:cNvSpPr txBox="1"/>
            <p:nvPr/>
          </p:nvSpPr>
          <p:spPr>
            <a:xfrm>
              <a:off x="7236296" y="4149079"/>
              <a:ext cx="646425" cy="349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11" name="Conector de seta reta 110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1" name="CaixaDeTexto 120"/>
          <p:cNvSpPr txBox="1"/>
          <p:nvPr/>
        </p:nvSpPr>
        <p:spPr>
          <a:xfrm>
            <a:off x="1697416" y="719680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3241150" y="437571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DDO-OFDM</a:t>
            </a:r>
          </a:p>
        </p:txBody>
      </p:sp>
      <p:sp>
        <p:nvSpPr>
          <p:cNvPr id="123" name="Elipse 122"/>
          <p:cNvSpPr/>
          <p:nvPr/>
        </p:nvSpPr>
        <p:spPr>
          <a:xfrm>
            <a:off x="4649744" y="6485434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Elipse 123"/>
          <p:cNvSpPr/>
          <p:nvPr/>
        </p:nvSpPr>
        <p:spPr>
          <a:xfrm>
            <a:off x="4685748" y="6485434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Elipse 124"/>
          <p:cNvSpPr/>
          <p:nvPr/>
        </p:nvSpPr>
        <p:spPr>
          <a:xfrm>
            <a:off x="4721752" y="6485434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Elipse 125"/>
          <p:cNvSpPr/>
          <p:nvPr/>
        </p:nvSpPr>
        <p:spPr>
          <a:xfrm>
            <a:off x="4757756" y="6485434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7" name="Conector de seta reta 126"/>
          <p:cNvCxnSpPr>
            <a:stCxn id="102" idx="3"/>
            <a:endCxn id="90" idx="1"/>
          </p:cNvCxnSpPr>
          <p:nvPr/>
        </p:nvCxnSpPr>
        <p:spPr>
          <a:xfrm>
            <a:off x="2129464" y="695348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2741532" y="5792647"/>
            <a:ext cx="790570" cy="450050"/>
            <a:chOff x="6621580" y="3139544"/>
            <a:chExt cx="790570" cy="450050"/>
          </a:xfrm>
        </p:grpSpPr>
        <p:sp>
          <p:nvSpPr>
            <p:cNvPr id="142" name="Retângulo de cantos arredondados 141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Arco 144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926213" y="3145353"/>
              <a:ext cx="4267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48" name="CaixaDeTexto 147"/>
          <p:cNvSpPr txBox="1"/>
          <p:nvPr/>
        </p:nvSpPr>
        <p:spPr>
          <a:xfrm>
            <a:off x="4145688" y="6064279"/>
            <a:ext cx="145905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99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399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399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49" name="Conector reto 148"/>
          <p:cNvCxnSpPr>
            <a:stCxn id="142" idx="1"/>
          </p:cNvCxnSpPr>
          <p:nvPr/>
        </p:nvCxnSpPr>
        <p:spPr>
          <a:xfrm flipH="1">
            <a:off x="1395000" y="6008671"/>
            <a:ext cx="1525034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stCxn id="142" idx="1"/>
          </p:cNvCxnSpPr>
          <p:nvPr/>
        </p:nvCxnSpPr>
        <p:spPr>
          <a:xfrm flipH="1">
            <a:off x="1395000" y="6008671"/>
            <a:ext cx="152503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/>
          <p:cNvCxnSpPr>
            <a:endCxn id="142" idx="2"/>
          </p:cNvCxnSpPr>
          <p:nvPr/>
        </p:nvCxnSpPr>
        <p:spPr>
          <a:xfrm flipV="1">
            <a:off x="3226068" y="6224695"/>
            <a:ext cx="0" cy="476763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endCxn id="142" idx="2"/>
          </p:cNvCxnSpPr>
          <p:nvPr/>
        </p:nvCxnSpPr>
        <p:spPr>
          <a:xfrm flipV="1">
            <a:off x="3226068" y="6224695"/>
            <a:ext cx="0" cy="476763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H="1" flipV="1">
            <a:off x="6305932" y="6080679"/>
            <a:ext cx="1099033" cy="249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6288837" y="6080928"/>
            <a:ext cx="111612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/>
          <p:cNvCxnSpPr>
            <a:endCxn id="117" idx="0"/>
          </p:cNvCxnSpPr>
          <p:nvPr/>
        </p:nvCxnSpPr>
        <p:spPr>
          <a:xfrm>
            <a:off x="6305928" y="6080679"/>
            <a:ext cx="0" cy="620779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/>
          <p:cNvCxnSpPr>
            <a:endCxn id="117" idx="0"/>
          </p:cNvCxnSpPr>
          <p:nvPr/>
        </p:nvCxnSpPr>
        <p:spPr>
          <a:xfrm>
            <a:off x="6305928" y="6080679"/>
            <a:ext cx="0" cy="62077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6413446" y="7442154"/>
            <a:ext cx="1008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1153907" y="5671500"/>
            <a:ext cx="156805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99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399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99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39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6503357" y="5699083"/>
            <a:ext cx="1568058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99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399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99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399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lbow Connector 7"/>
          <p:cNvCxnSpPr>
            <a:stCxn id="380" idx="2"/>
            <a:endCxn id="401" idx="1"/>
          </p:cNvCxnSpPr>
          <p:nvPr/>
        </p:nvCxnSpPr>
        <p:spPr>
          <a:xfrm rot="16200000" flipH="1">
            <a:off x="1689725" y="857724"/>
            <a:ext cx="1047137" cy="3105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5" idx="2"/>
            <a:endCxn id="401" idx="3"/>
          </p:cNvCxnSpPr>
          <p:nvPr/>
        </p:nvCxnSpPr>
        <p:spPr>
          <a:xfrm rot="5400000">
            <a:off x="6279635" y="741629"/>
            <a:ext cx="1047135" cy="3337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59</cp:revision>
  <cp:lastPrinted>2012-11-05T16:45:49Z</cp:lastPrinted>
  <dcterms:created xsi:type="dcterms:W3CDTF">2012-08-10T12:57:24Z</dcterms:created>
  <dcterms:modified xsi:type="dcterms:W3CDTF">2013-11-26T13:09:04Z</dcterms:modified>
</cp:coreProperties>
</file>