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2952750"/>
  <p:notesSz cx="9979025" cy="6834188"/>
  <p:defaultTextStyle>
    <a:defPPr>
      <a:defRPr lang="pt-BR"/>
    </a:defPPr>
    <a:lvl1pPr marL="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433296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86659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299885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173317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2166473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259976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3033060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3466357" algn="l" defTabSz="866590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0" userDrawn="1">
          <p15:clr>
            <a:srgbClr val="A4A3A4"/>
          </p15:clr>
        </p15:guide>
        <p15:guide id="2" pos="2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4" autoAdjust="0"/>
    <p:restoredTop sz="94434" autoAdjust="0"/>
  </p:normalViewPr>
  <p:slideViewPr>
    <p:cSldViewPr>
      <p:cViewPr varScale="1">
        <p:scale>
          <a:sx n="135" d="100"/>
          <a:sy n="135" d="100"/>
        </p:scale>
        <p:origin x="144" y="96"/>
      </p:cViewPr>
      <p:guideLst>
        <p:guide orient="horz" pos="930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71" y="917275"/>
            <a:ext cx="7344649" cy="63292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9" y="1673228"/>
            <a:ext cx="6048535" cy="754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5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90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64" y="118254"/>
            <a:ext cx="1944173" cy="251940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52" y="118254"/>
            <a:ext cx="5688503" cy="251940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1" y="1897427"/>
            <a:ext cx="7344649" cy="586449"/>
          </a:xfrm>
        </p:spPr>
        <p:txBody>
          <a:bodyPr anchor="t"/>
          <a:lstStyle>
            <a:lvl1pPr algn="l">
              <a:defRPr sz="480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1" y="1251511"/>
            <a:ext cx="7344649" cy="645913"/>
          </a:xfrm>
        </p:spPr>
        <p:txBody>
          <a:bodyPr anchor="b"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548787" indent="0">
              <a:buNone/>
              <a:defRPr sz="2161">
                <a:solidFill>
                  <a:schemeClr val="tx1">
                    <a:tint val="75000"/>
                  </a:schemeClr>
                </a:solidFill>
              </a:defRPr>
            </a:lvl2pPr>
            <a:lvl3pPr marL="1097574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635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514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93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271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150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9029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45" y="688980"/>
            <a:ext cx="3816339" cy="1948680"/>
          </a:xfrm>
        </p:spPr>
        <p:txBody>
          <a:bodyPr/>
          <a:lstStyle>
            <a:lvl1pPr>
              <a:defRPr sz="3361"/>
            </a:lvl1pPr>
            <a:lvl2pPr>
              <a:defRPr sz="2881"/>
            </a:lvl2pPr>
            <a:lvl3pPr>
              <a:defRPr sz="2401"/>
            </a:lvl3pPr>
            <a:lvl4pPr>
              <a:defRPr sz="2161"/>
            </a:lvl4pPr>
            <a:lvl5pPr>
              <a:defRPr sz="2161"/>
            </a:lvl5pPr>
            <a:lvl6pPr>
              <a:defRPr sz="2161"/>
            </a:lvl6pPr>
            <a:lvl7pPr>
              <a:defRPr sz="2161"/>
            </a:lvl7pPr>
            <a:lvl8pPr>
              <a:defRPr sz="2161"/>
            </a:lvl8pPr>
            <a:lvl9pPr>
              <a:defRPr sz="21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396" y="688980"/>
            <a:ext cx="3816339" cy="1948680"/>
          </a:xfrm>
        </p:spPr>
        <p:txBody>
          <a:bodyPr/>
          <a:lstStyle>
            <a:lvl1pPr>
              <a:defRPr sz="3361"/>
            </a:lvl1pPr>
            <a:lvl2pPr>
              <a:defRPr sz="2881"/>
            </a:lvl2pPr>
            <a:lvl3pPr>
              <a:defRPr sz="2401"/>
            </a:lvl3pPr>
            <a:lvl4pPr>
              <a:defRPr sz="2161"/>
            </a:lvl4pPr>
            <a:lvl5pPr>
              <a:defRPr sz="2161"/>
            </a:lvl5pPr>
            <a:lvl6pPr>
              <a:defRPr sz="2161"/>
            </a:lvl6pPr>
            <a:lvl7pPr>
              <a:defRPr sz="2161"/>
            </a:lvl7pPr>
            <a:lvl8pPr>
              <a:defRPr sz="2161"/>
            </a:lvl8pPr>
            <a:lvl9pPr>
              <a:defRPr sz="21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8" y="660953"/>
            <a:ext cx="3817838" cy="275454"/>
          </a:xfrm>
        </p:spPr>
        <p:txBody>
          <a:bodyPr anchor="b"/>
          <a:lstStyle>
            <a:lvl1pPr marL="0" indent="0">
              <a:buNone/>
              <a:defRPr sz="2881" b="1"/>
            </a:lvl1pPr>
            <a:lvl2pPr marL="548787" indent="0">
              <a:buNone/>
              <a:defRPr sz="2401" b="1"/>
            </a:lvl2pPr>
            <a:lvl3pPr marL="1097574" indent="0">
              <a:buNone/>
              <a:defRPr sz="2161" b="1"/>
            </a:lvl3pPr>
            <a:lvl4pPr marL="1646359" indent="0">
              <a:buNone/>
              <a:defRPr sz="1920" b="1"/>
            </a:lvl4pPr>
            <a:lvl5pPr marL="2195147" indent="0">
              <a:buNone/>
              <a:defRPr sz="1920" b="1"/>
            </a:lvl5pPr>
            <a:lvl6pPr marL="2743932" indent="0">
              <a:buNone/>
              <a:defRPr sz="1920" b="1"/>
            </a:lvl6pPr>
            <a:lvl7pPr marL="3292718" indent="0">
              <a:buNone/>
              <a:defRPr sz="1920" b="1"/>
            </a:lvl7pPr>
            <a:lvl8pPr marL="3841505" indent="0">
              <a:buNone/>
              <a:defRPr sz="1920" b="1"/>
            </a:lvl8pPr>
            <a:lvl9pPr marL="4390290" indent="0">
              <a:buNone/>
              <a:defRPr sz="192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48" y="936411"/>
            <a:ext cx="3817838" cy="1701249"/>
          </a:xfrm>
        </p:spPr>
        <p:txBody>
          <a:bodyPr/>
          <a:lstStyle>
            <a:lvl1pPr>
              <a:defRPr sz="2881"/>
            </a:lvl1pPr>
            <a:lvl2pPr>
              <a:defRPr sz="2401"/>
            </a:lvl2pPr>
            <a:lvl3pPr>
              <a:defRPr sz="2161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399" y="660953"/>
            <a:ext cx="3819339" cy="275454"/>
          </a:xfrm>
        </p:spPr>
        <p:txBody>
          <a:bodyPr anchor="b"/>
          <a:lstStyle>
            <a:lvl1pPr marL="0" indent="0">
              <a:buNone/>
              <a:defRPr sz="2881" b="1"/>
            </a:lvl1pPr>
            <a:lvl2pPr marL="548787" indent="0">
              <a:buNone/>
              <a:defRPr sz="2401" b="1"/>
            </a:lvl2pPr>
            <a:lvl3pPr marL="1097574" indent="0">
              <a:buNone/>
              <a:defRPr sz="2161" b="1"/>
            </a:lvl3pPr>
            <a:lvl4pPr marL="1646359" indent="0">
              <a:buNone/>
              <a:defRPr sz="1920" b="1"/>
            </a:lvl4pPr>
            <a:lvl5pPr marL="2195147" indent="0">
              <a:buNone/>
              <a:defRPr sz="1920" b="1"/>
            </a:lvl5pPr>
            <a:lvl6pPr marL="2743932" indent="0">
              <a:buNone/>
              <a:defRPr sz="1920" b="1"/>
            </a:lvl6pPr>
            <a:lvl7pPr marL="3292718" indent="0">
              <a:buNone/>
              <a:defRPr sz="1920" b="1"/>
            </a:lvl7pPr>
            <a:lvl8pPr marL="3841505" indent="0">
              <a:buNone/>
              <a:defRPr sz="1920" b="1"/>
            </a:lvl8pPr>
            <a:lvl9pPr marL="4390290" indent="0">
              <a:buNone/>
              <a:defRPr sz="192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399" y="936411"/>
            <a:ext cx="3819339" cy="1701249"/>
          </a:xfrm>
        </p:spPr>
        <p:txBody>
          <a:bodyPr/>
          <a:lstStyle>
            <a:lvl1pPr>
              <a:defRPr sz="2881"/>
            </a:lvl1pPr>
            <a:lvl2pPr>
              <a:defRPr sz="2401"/>
            </a:lvl2pPr>
            <a:lvl3pPr>
              <a:defRPr sz="2161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55" y="117566"/>
            <a:ext cx="2842751" cy="500327"/>
          </a:xfrm>
        </p:spPr>
        <p:txBody>
          <a:bodyPr anchor="b"/>
          <a:lstStyle>
            <a:lvl1pPr algn="l">
              <a:defRPr sz="240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07" y="117567"/>
            <a:ext cx="4830427" cy="2520090"/>
          </a:xfrm>
        </p:spPr>
        <p:txBody>
          <a:bodyPr/>
          <a:lstStyle>
            <a:lvl1pPr>
              <a:defRPr sz="3842"/>
            </a:lvl1pPr>
            <a:lvl2pPr>
              <a:defRPr sz="3361"/>
            </a:lvl2pPr>
            <a:lvl3pPr>
              <a:defRPr sz="288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55" y="617900"/>
            <a:ext cx="2842751" cy="2019762"/>
          </a:xfrm>
        </p:spPr>
        <p:txBody>
          <a:bodyPr/>
          <a:lstStyle>
            <a:lvl1pPr marL="0" indent="0">
              <a:buNone/>
              <a:defRPr sz="1680"/>
            </a:lvl1pPr>
            <a:lvl2pPr marL="548787" indent="0">
              <a:buNone/>
              <a:defRPr sz="1441"/>
            </a:lvl2pPr>
            <a:lvl3pPr marL="1097574" indent="0">
              <a:buNone/>
              <a:defRPr sz="1200"/>
            </a:lvl3pPr>
            <a:lvl4pPr marL="1646359" indent="0">
              <a:buNone/>
              <a:defRPr sz="1079"/>
            </a:lvl4pPr>
            <a:lvl5pPr marL="2195147" indent="0">
              <a:buNone/>
              <a:defRPr sz="1079"/>
            </a:lvl5pPr>
            <a:lvl6pPr marL="2743932" indent="0">
              <a:buNone/>
              <a:defRPr sz="1079"/>
            </a:lvl6pPr>
            <a:lvl7pPr marL="3292718" indent="0">
              <a:buNone/>
              <a:defRPr sz="1079"/>
            </a:lvl7pPr>
            <a:lvl8pPr marL="3841505" indent="0">
              <a:buNone/>
              <a:defRPr sz="1079"/>
            </a:lvl8pPr>
            <a:lvl9pPr marL="4390290" indent="0">
              <a:buNone/>
              <a:defRPr sz="107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54" y="2066935"/>
            <a:ext cx="5184458" cy="244011"/>
          </a:xfrm>
        </p:spPr>
        <p:txBody>
          <a:bodyPr anchor="b"/>
          <a:lstStyle>
            <a:lvl1pPr algn="l">
              <a:defRPr sz="240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54" y="263837"/>
            <a:ext cx="5184458" cy="1771650"/>
          </a:xfrm>
        </p:spPr>
        <p:txBody>
          <a:bodyPr/>
          <a:lstStyle>
            <a:lvl1pPr marL="0" indent="0">
              <a:buNone/>
              <a:defRPr sz="3842"/>
            </a:lvl1pPr>
            <a:lvl2pPr marL="548787" indent="0">
              <a:buNone/>
              <a:defRPr sz="3361"/>
            </a:lvl2pPr>
            <a:lvl3pPr marL="1097574" indent="0">
              <a:buNone/>
              <a:defRPr sz="2881"/>
            </a:lvl3pPr>
            <a:lvl4pPr marL="1646359" indent="0">
              <a:buNone/>
              <a:defRPr sz="2401"/>
            </a:lvl4pPr>
            <a:lvl5pPr marL="2195147" indent="0">
              <a:buNone/>
              <a:defRPr sz="2401"/>
            </a:lvl5pPr>
            <a:lvl6pPr marL="2743932" indent="0">
              <a:buNone/>
              <a:defRPr sz="2401"/>
            </a:lvl6pPr>
            <a:lvl7pPr marL="3292718" indent="0">
              <a:buNone/>
              <a:defRPr sz="2401"/>
            </a:lvl7pPr>
            <a:lvl8pPr marL="3841505" indent="0">
              <a:buNone/>
              <a:defRPr sz="2401"/>
            </a:lvl8pPr>
            <a:lvl9pPr marL="4390290" indent="0">
              <a:buNone/>
              <a:defRPr sz="240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54" y="2310943"/>
            <a:ext cx="5184458" cy="346536"/>
          </a:xfrm>
        </p:spPr>
        <p:txBody>
          <a:bodyPr/>
          <a:lstStyle>
            <a:lvl1pPr marL="0" indent="0">
              <a:buNone/>
              <a:defRPr sz="1680"/>
            </a:lvl1pPr>
            <a:lvl2pPr marL="548787" indent="0">
              <a:buNone/>
              <a:defRPr sz="1441"/>
            </a:lvl2pPr>
            <a:lvl3pPr marL="1097574" indent="0">
              <a:buNone/>
              <a:defRPr sz="1200"/>
            </a:lvl3pPr>
            <a:lvl4pPr marL="1646359" indent="0">
              <a:buNone/>
              <a:defRPr sz="1079"/>
            </a:lvl4pPr>
            <a:lvl5pPr marL="2195147" indent="0">
              <a:buNone/>
              <a:defRPr sz="1079"/>
            </a:lvl5pPr>
            <a:lvl6pPr marL="2743932" indent="0">
              <a:buNone/>
              <a:defRPr sz="1079"/>
            </a:lvl6pPr>
            <a:lvl7pPr marL="3292718" indent="0">
              <a:buNone/>
              <a:defRPr sz="1079"/>
            </a:lvl7pPr>
            <a:lvl8pPr marL="3841505" indent="0">
              <a:buNone/>
              <a:defRPr sz="1079"/>
            </a:lvl8pPr>
            <a:lvl9pPr marL="4390290" indent="0">
              <a:buNone/>
              <a:defRPr sz="107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46" y="118251"/>
            <a:ext cx="777668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6" y="688980"/>
            <a:ext cx="7776685" cy="19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47" y="2736767"/>
            <a:ext cx="2016179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75" y="2736767"/>
            <a:ext cx="2736241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56" y="2736767"/>
            <a:ext cx="2016179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574" rtl="0" eaLnBrk="1" latinLnBrk="0" hangingPunct="1">
        <a:spcBef>
          <a:spcPct val="0"/>
        </a:spcBef>
        <a:buNone/>
        <a:defRPr sz="52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592" indent="-411592" algn="l" defTabSz="1097574" rtl="0" eaLnBrk="1" latinLnBrk="0" hangingPunct="1">
        <a:spcBef>
          <a:spcPct val="20000"/>
        </a:spcBef>
        <a:buFont typeface="Arial" pitchFamily="34" charset="0"/>
        <a:buChar char="•"/>
        <a:defRPr sz="3842" kern="1200">
          <a:solidFill>
            <a:schemeClr val="tx1"/>
          </a:solidFill>
          <a:latin typeface="+mn-lt"/>
          <a:ea typeface="+mn-ea"/>
          <a:cs typeface="+mn-cs"/>
        </a:defRPr>
      </a:lvl1pPr>
      <a:lvl2pPr marL="891779" indent="-342992" algn="l" defTabSz="1097574" rtl="0" eaLnBrk="1" latinLnBrk="0" hangingPunct="1">
        <a:spcBef>
          <a:spcPct val="20000"/>
        </a:spcBef>
        <a:buFont typeface="Arial" pitchFamily="34" charset="0"/>
        <a:buChar char="–"/>
        <a:defRPr sz="3361" kern="1200">
          <a:solidFill>
            <a:schemeClr val="tx1"/>
          </a:solidFill>
          <a:latin typeface="+mn-lt"/>
          <a:ea typeface="+mn-ea"/>
          <a:cs typeface="+mn-cs"/>
        </a:defRPr>
      </a:lvl2pPr>
      <a:lvl3pPr marL="1371965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3pPr>
      <a:lvl4pPr marL="1920753" indent="-274392" algn="l" defTabSz="109757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69539" indent="-274392" algn="l" defTabSz="1097574" rtl="0" eaLnBrk="1" latinLnBrk="0" hangingPunct="1">
        <a:spcBef>
          <a:spcPct val="20000"/>
        </a:spcBef>
        <a:buFont typeface="Arial" pitchFamily="34" charset="0"/>
        <a:buChar char="»"/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18324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567112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115898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664687" indent="-274392" algn="l" defTabSz="1097574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787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574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359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5147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932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718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1505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90290" algn="l" defTabSz="109757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etângulo de cantos arredondados 277"/>
          <p:cNvSpPr/>
          <p:nvPr/>
        </p:nvSpPr>
        <p:spPr>
          <a:xfrm>
            <a:off x="750904" y="5761572"/>
            <a:ext cx="7509019" cy="2740872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54" dirty="0"/>
              <a:t>‘</a:t>
            </a:r>
          </a:p>
        </p:txBody>
      </p:sp>
      <p:cxnSp>
        <p:nvCxnSpPr>
          <p:cNvPr id="688" name="Conector reto 78"/>
          <p:cNvCxnSpPr>
            <a:stCxn id="725" idx="1"/>
          </p:cNvCxnSpPr>
          <p:nvPr/>
        </p:nvCxnSpPr>
        <p:spPr>
          <a:xfrm flipH="1">
            <a:off x="205116" y="6720263"/>
            <a:ext cx="109756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9" name="Conector reto 79"/>
          <p:cNvCxnSpPr>
            <a:stCxn id="725" idx="1"/>
          </p:cNvCxnSpPr>
          <p:nvPr/>
        </p:nvCxnSpPr>
        <p:spPr>
          <a:xfrm flipH="1">
            <a:off x="199141" y="6720263"/>
            <a:ext cx="1103533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Conector reto 279"/>
          <p:cNvCxnSpPr>
            <a:stCxn id="692" idx="1"/>
            <a:endCxn id="711" idx="1"/>
          </p:cNvCxnSpPr>
          <p:nvPr/>
        </p:nvCxnSpPr>
        <p:spPr>
          <a:xfrm>
            <a:off x="1778017" y="7854250"/>
            <a:ext cx="44941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1" name="Grupo 280"/>
          <p:cNvGrpSpPr/>
          <p:nvPr/>
        </p:nvGrpSpPr>
        <p:grpSpPr>
          <a:xfrm>
            <a:off x="1778013" y="7551768"/>
            <a:ext cx="1642084" cy="6049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9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69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0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701" name="Grupo 311"/>
          <p:cNvGrpSpPr/>
          <p:nvPr/>
        </p:nvGrpSpPr>
        <p:grpSpPr>
          <a:xfrm>
            <a:off x="1000186" y="7551768"/>
            <a:ext cx="518553" cy="604978"/>
            <a:chOff x="7020272" y="3212976"/>
            <a:chExt cx="432048" cy="504056"/>
          </a:xfrm>
        </p:grpSpPr>
        <p:sp>
          <p:nvSpPr>
            <p:cNvPr id="702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>
                <a:solidFill>
                  <a:schemeClr val="tx1"/>
                </a:solidFill>
              </a:endParaRPr>
            </a:p>
          </p:txBody>
        </p:sp>
        <p:cxnSp>
          <p:nvCxnSpPr>
            <p:cNvPr id="703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54" dirty="0"/>
            </a:p>
          </p:txBody>
        </p:sp>
        <p:cxnSp>
          <p:nvCxnSpPr>
            <p:cNvPr id="705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upo 316"/>
          <p:cNvGrpSpPr/>
          <p:nvPr/>
        </p:nvGrpSpPr>
        <p:grpSpPr>
          <a:xfrm>
            <a:off x="6099301" y="7478579"/>
            <a:ext cx="557110" cy="867811"/>
            <a:chOff x="7092280" y="3573016"/>
            <a:chExt cx="717445" cy="918024"/>
          </a:xfrm>
        </p:grpSpPr>
        <p:grpSp>
          <p:nvGrpSpPr>
            <p:cNvPr id="707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711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2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54" dirty="0"/>
              </a:p>
            </p:txBody>
          </p:sp>
          <p:cxnSp>
            <p:nvCxnSpPr>
              <p:cNvPr id="714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8" name="CaixaDeTexto 318"/>
            <p:cNvSpPr txBox="1"/>
            <p:nvPr/>
          </p:nvSpPr>
          <p:spPr>
            <a:xfrm>
              <a:off x="7236297" y="4149079"/>
              <a:ext cx="573428" cy="341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4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709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0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5" name="CaixaDeTexto 330"/>
          <p:cNvSpPr txBox="1"/>
          <p:nvPr/>
        </p:nvSpPr>
        <p:spPr>
          <a:xfrm>
            <a:off x="1000183" y="8146290"/>
            <a:ext cx="492443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4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716" name="Elipse 335"/>
          <p:cNvSpPr/>
          <p:nvPr/>
        </p:nvSpPr>
        <p:spPr>
          <a:xfrm>
            <a:off x="4543629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7" name="Elipse 336"/>
          <p:cNvSpPr/>
          <p:nvPr/>
        </p:nvSpPr>
        <p:spPr>
          <a:xfrm>
            <a:off x="4586842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8" name="Elipse 337"/>
          <p:cNvSpPr/>
          <p:nvPr/>
        </p:nvSpPr>
        <p:spPr>
          <a:xfrm>
            <a:off x="4630054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sp>
        <p:nvSpPr>
          <p:cNvPr id="719" name="Elipse 338"/>
          <p:cNvSpPr/>
          <p:nvPr/>
        </p:nvSpPr>
        <p:spPr>
          <a:xfrm>
            <a:off x="4673266" y="7292491"/>
            <a:ext cx="345701" cy="561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</p:txBody>
      </p:sp>
      <p:cxnSp>
        <p:nvCxnSpPr>
          <p:cNvPr id="720" name="Conector reto 340"/>
          <p:cNvCxnSpPr/>
          <p:nvPr/>
        </p:nvCxnSpPr>
        <p:spPr>
          <a:xfrm>
            <a:off x="827334" y="10212481"/>
            <a:ext cx="53749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" name="Conector de seta reta 341"/>
          <p:cNvCxnSpPr>
            <a:stCxn id="702" idx="3"/>
            <a:endCxn id="692" idx="1"/>
          </p:cNvCxnSpPr>
          <p:nvPr/>
        </p:nvCxnSpPr>
        <p:spPr>
          <a:xfrm>
            <a:off x="1518742" y="7854250"/>
            <a:ext cx="25927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CaixaDeTexto 342"/>
          <p:cNvSpPr txBox="1"/>
          <p:nvPr/>
        </p:nvSpPr>
        <p:spPr>
          <a:xfrm>
            <a:off x="-882567" y="9635037"/>
            <a:ext cx="172034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68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8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723" name="CaixaDeTexto 343"/>
          <p:cNvSpPr txBox="1"/>
          <p:nvPr/>
        </p:nvSpPr>
        <p:spPr>
          <a:xfrm>
            <a:off x="-894691" y="10015939"/>
            <a:ext cx="15167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68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80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724" name="Grupo 384"/>
          <p:cNvGrpSpPr/>
          <p:nvPr/>
        </p:nvGrpSpPr>
        <p:grpSpPr>
          <a:xfrm>
            <a:off x="994165" y="5856010"/>
            <a:ext cx="1336584" cy="1080343"/>
            <a:chOff x="1098831" y="4005064"/>
            <a:chExt cx="1895055" cy="936104"/>
          </a:xfrm>
        </p:grpSpPr>
        <p:sp>
          <p:nvSpPr>
            <p:cNvPr id="725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726" name="CaixaDeTexto 354"/>
            <p:cNvSpPr txBox="1"/>
            <p:nvPr/>
          </p:nvSpPr>
          <p:spPr>
            <a:xfrm>
              <a:off x="1098831" y="4005064"/>
              <a:ext cx="1895055" cy="528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727" name="Grupo 383"/>
          <p:cNvGrpSpPr/>
          <p:nvPr/>
        </p:nvGrpSpPr>
        <p:grpSpPr>
          <a:xfrm>
            <a:off x="6605451" y="5985647"/>
            <a:ext cx="1409360" cy="998839"/>
            <a:chOff x="6221670" y="4041068"/>
            <a:chExt cx="2096855" cy="900100"/>
          </a:xfrm>
        </p:grpSpPr>
        <p:sp>
          <p:nvSpPr>
            <p:cNvPr id="728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4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729" name="CaixaDeTexto 377"/>
            <p:cNvSpPr txBox="1"/>
            <p:nvPr/>
          </p:nvSpPr>
          <p:spPr>
            <a:xfrm>
              <a:off x="6221670" y="4041068"/>
              <a:ext cx="2096855" cy="54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680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730" name="Grupo 378"/>
          <p:cNvGrpSpPr/>
          <p:nvPr/>
        </p:nvGrpSpPr>
        <p:grpSpPr>
          <a:xfrm>
            <a:off x="-987604" y="6459938"/>
            <a:ext cx="1574666" cy="1042868"/>
            <a:chOff x="2519404" y="7204275"/>
            <a:chExt cx="1596289" cy="2548802"/>
          </a:xfrm>
        </p:grpSpPr>
        <p:sp>
          <p:nvSpPr>
            <p:cNvPr id="731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32" name="CaixaDeTexto 380"/>
            <p:cNvSpPr txBox="1"/>
            <p:nvPr/>
          </p:nvSpPr>
          <p:spPr>
            <a:xfrm>
              <a:off x="2519404" y="7385165"/>
              <a:ext cx="1596289" cy="236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54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54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54" b="1" dirty="0">
                <a:latin typeface="Arial" pitchFamily="34" charset="0"/>
                <a:cs typeface="Arial" pitchFamily="34" charset="0"/>
              </a:endParaRPr>
            </a:p>
            <a:p>
              <a:endParaRPr lang="pt-BR" sz="96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4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4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4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4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733" name="CaixaDeTexto 386"/>
          <p:cNvSpPr txBox="1"/>
          <p:nvPr/>
        </p:nvSpPr>
        <p:spPr>
          <a:xfrm>
            <a:off x="1234672" y="6979545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4" name="CaixaDeTexto 387"/>
          <p:cNvSpPr txBox="1"/>
          <p:nvPr/>
        </p:nvSpPr>
        <p:spPr>
          <a:xfrm>
            <a:off x="6867736" y="7083398"/>
            <a:ext cx="86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5" name="Retângulo de cantos arredondados 400"/>
          <p:cNvSpPr/>
          <p:nvPr/>
        </p:nvSpPr>
        <p:spPr>
          <a:xfrm>
            <a:off x="3533182" y="8808552"/>
            <a:ext cx="1642084" cy="691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54" dirty="0"/>
          </a:p>
          <a:p>
            <a:pPr algn="ctr"/>
            <a:r>
              <a:rPr lang="pt-BR" sz="1854" dirty="0"/>
              <a:t>BER   EVM</a:t>
            </a:r>
          </a:p>
          <a:p>
            <a:pPr algn="ctr"/>
            <a:r>
              <a:rPr lang="en-US" sz="1854" dirty="0"/>
              <a:t>Analysis</a:t>
            </a:r>
          </a:p>
          <a:p>
            <a:pPr algn="ctr"/>
            <a:endParaRPr lang="pt-BR" sz="1854" dirty="0"/>
          </a:p>
        </p:txBody>
      </p:sp>
      <p:grpSp>
        <p:nvGrpSpPr>
          <p:cNvPr id="736" name="Grupo 27"/>
          <p:cNvGrpSpPr/>
          <p:nvPr/>
        </p:nvGrpSpPr>
        <p:grpSpPr>
          <a:xfrm>
            <a:off x="2253345" y="6460985"/>
            <a:ext cx="832989" cy="538069"/>
            <a:chOff x="6621580" y="3139544"/>
            <a:chExt cx="790570" cy="450050"/>
          </a:xfrm>
        </p:grpSpPr>
        <p:sp>
          <p:nvSpPr>
            <p:cNvPr id="73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4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41" name="Retângulo 170"/>
            <p:cNvSpPr/>
            <p:nvPr/>
          </p:nvSpPr>
          <p:spPr>
            <a:xfrm>
              <a:off x="6913498" y="3145352"/>
              <a:ext cx="452151" cy="2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742" name="CaixaDeTexto 174"/>
          <p:cNvSpPr txBox="1"/>
          <p:nvPr/>
        </p:nvSpPr>
        <p:spPr>
          <a:xfrm>
            <a:off x="3954872" y="6787012"/>
            <a:ext cx="171874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8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68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68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743" name="Grupo 266"/>
          <p:cNvGrpSpPr/>
          <p:nvPr/>
        </p:nvGrpSpPr>
        <p:grpSpPr>
          <a:xfrm>
            <a:off x="7655057" y="6459941"/>
            <a:ext cx="1574666" cy="1045914"/>
            <a:chOff x="7617711" y="2318682"/>
            <a:chExt cx="1311981" cy="2259651"/>
          </a:xfrm>
        </p:grpSpPr>
        <p:sp>
          <p:nvSpPr>
            <p:cNvPr id="744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54"/>
            </a:p>
          </p:txBody>
        </p:sp>
        <p:sp>
          <p:nvSpPr>
            <p:cNvPr id="745" name="CaixaDeTexto 67"/>
            <p:cNvSpPr txBox="1"/>
            <p:nvPr/>
          </p:nvSpPr>
          <p:spPr>
            <a:xfrm>
              <a:off x="7617711" y="2485165"/>
              <a:ext cx="1311981" cy="2093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54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54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854" b="1" dirty="0">
                <a:latin typeface="Arial" pitchFamily="34" charset="0"/>
                <a:cs typeface="Arial" pitchFamily="34" charset="0"/>
              </a:endParaRPr>
            </a:p>
            <a:p>
              <a:endParaRPr lang="pt-BR" sz="96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4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4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4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4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746" name="Conector reto 76"/>
          <p:cNvCxnSpPr/>
          <p:nvPr/>
        </p:nvCxnSpPr>
        <p:spPr>
          <a:xfrm flipH="1">
            <a:off x="832561" y="9831579"/>
            <a:ext cx="532264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7" name="Conector reto 77"/>
          <p:cNvCxnSpPr/>
          <p:nvPr/>
        </p:nvCxnSpPr>
        <p:spPr>
          <a:xfrm flipH="1">
            <a:off x="827330" y="9831579"/>
            <a:ext cx="532264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8" name="Conector reto 86"/>
          <p:cNvCxnSpPr>
            <a:stCxn id="737" idx="1"/>
            <a:endCxn id="725" idx="3"/>
          </p:cNvCxnSpPr>
          <p:nvPr/>
        </p:nvCxnSpPr>
        <p:spPr>
          <a:xfrm flipH="1">
            <a:off x="2037285" y="6720263"/>
            <a:ext cx="430306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9" name="Conector reto 87"/>
          <p:cNvCxnSpPr>
            <a:stCxn id="737" idx="1"/>
            <a:endCxn id="725" idx="3"/>
          </p:cNvCxnSpPr>
          <p:nvPr/>
        </p:nvCxnSpPr>
        <p:spPr>
          <a:xfrm flipH="1">
            <a:off x="2037285" y="6720263"/>
            <a:ext cx="43030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ector reto 94"/>
          <p:cNvCxnSpPr>
            <a:endCxn id="737" idx="2"/>
          </p:cNvCxnSpPr>
          <p:nvPr/>
        </p:nvCxnSpPr>
        <p:spPr>
          <a:xfrm flipV="1">
            <a:off x="2834900" y="6979541"/>
            <a:ext cx="0" cy="57222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1" name="Conector reto 95"/>
          <p:cNvCxnSpPr>
            <a:endCxn id="737" idx="2"/>
          </p:cNvCxnSpPr>
          <p:nvPr/>
        </p:nvCxnSpPr>
        <p:spPr>
          <a:xfrm flipV="1">
            <a:off x="2834900" y="6979541"/>
            <a:ext cx="0" cy="57222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Conector reto 104"/>
          <p:cNvCxnSpPr>
            <a:stCxn id="728" idx="1"/>
          </p:cNvCxnSpPr>
          <p:nvPr/>
        </p:nvCxnSpPr>
        <p:spPr>
          <a:xfrm flipH="1">
            <a:off x="6531415" y="6806687"/>
            <a:ext cx="42087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3" name="Conector reto 105"/>
          <p:cNvCxnSpPr>
            <a:stCxn id="728" idx="1"/>
          </p:cNvCxnSpPr>
          <p:nvPr/>
        </p:nvCxnSpPr>
        <p:spPr>
          <a:xfrm flipH="1">
            <a:off x="6531415" y="6806687"/>
            <a:ext cx="42087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Conector reto 112"/>
          <p:cNvCxnSpPr>
            <a:endCxn id="728" idx="3"/>
          </p:cNvCxnSpPr>
          <p:nvPr/>
        </p:nvCxnSpPr>
        <p:spPr>
          <a:xfrm flipH="1">
            <a:off x="7686905" y="6806687"/>
            <a:ext cx="702659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5" name="Conector reto 113"/>
          <p:cNvCxnSpPr>
            <a:endCxn id="728" idx="3"/>
          </p:cNvCxnSpPr>
          <p:nvPr/>
        </p:nvCxnSpPr>
        <p:spPr>
          <a:xfrm flipH="1">
            <a:off x="7686905" y="6806687"/>
            <a:ext cx="702659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Conector reto 114"/>
          <p:cNvCxnSpPr>
            <a:endCxn id="711" idx="0"/>
          </p:cNvCxnSpPr>
          <p:nvPr/>
        </p:nvCxnSpPr>
        <p:spPr>
          <a:xfrm>
            <a:off x="6531412" y="6806696"/>
            <a:ext cx="0" cy="745072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7" name="Conector reto 115"/>
          <p:cNvCxnSpPr>
            <a:endCxn id="711" idx="0"/>
          </p:cNvCxnSpPr>
          <p:nvPr/>
        </p:nvCxnSpPr>
        <p:spPr>
          <a:xfrm>
            <a:off x="6531412" y="6806696"/>
            <a:ext cx="0" cy="74507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8" name="CaixaDeTexto 132"/>
          <p:cNvSpPr txBox="1"/>
          <p:nvPr/>
        </p:nvSpPr>
        <p:spPr>
          <a:xfrm>
            <a:off x="654482" y="6712946"/>
            <a:ext cx="58183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759" name="CaixaDeTexto 134"/>
          <p:cNvSpPr txBox="1"/>
          <p:nvPr/>
        </p:nvSpPr>
        <p:spPr>
          <a:xfrm>
            <a:off x="7747012" y="6798675"/>
            <a:ext cx="58183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760" name="Conector reto 135"/>
          <p:cNvCxnSpPr/>
          <p:nvPr/>
        </p:nvCxnSpPr>
        <p:spPr>
          <a:xfrm flipH="1">
            <a:off x="815725" y="9477868"/>
            <a:ext cx="544678" cy="14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1" name="Conector reto 136"/>
          <p:cNvCxnSpPr/>
          <p:nvPr/>
        </p:nvCxnSpPr>
        <p:spPr>
          <a:xfrm flipH="1">
            <a:off x="815725" y="9479300"/>
            <a:ext cx="549106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CaixaDeTexto 137"/>
          <p:cNvSpPr txBox="1"/>
          <p:nvPr/>
        </p:nvSpPr>
        <p:spPr>
          <a:xfrm>
            <a:off x="-884339" y="9265639"/>
            <a:ext cx="163538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763" name="CaixaDeTexto 145"/>
          <p:cNvSpPr txBox="1"/>
          <p:nvPr/>
        </p:nvSpPr>
        <p:spPr>
          <a:xfrm>
            <a:off x="6678881" y="8440759"/>
            <a:ext cx="1173718" cy="29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2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764" name="CaixaDeTexto 150"/>
          <p:cNvSpPr txBox="1"/>
          <p:nvPr/>
        </p:nvSpPr>
        <p:spPr>
          <a:xfrm>
            <a:off x="8544597" y="9966454"/>
            <a:ext cx="1330814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44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765" name="Elbow Connector 764"/>
          <p:cNvCxnSpPr>
            <a:stCxn id="731" idx="2"/>
            <a:endCxn id="735" idx="1"/>
          </p:cNvCxnSpPr>
          <p:nvPr/>
        </p:nvCxnSpPr>
        <p:spPr>
          <a:xfrm rot="16200000" flipH="1">
            <a:off x="1041056" y="6662134"/>
            <a:ext cx="1256796" cy="3727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Elbow Connector 765"/>
          <p:cNvCxnSpPr>
            <a:stCxn id="744" idx="2"/>
            <a:endCxn id="735" idx="3"/>
          </p:cNvCxnSpPr>
          <p:nvPr/>
        </p:nvCxnSpPr>
        <p:spPr>
          <a:xfrm rot="5400000">
            <a:off x="6549952" y="6522791"/>
            <a:ext cx="1256792" cy="4006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1" name="Straight Connector 1150"/>
          <p:cNvCxnSpPr/>
          <p:nvPr/>
        </p:nvCxnSpPr>
        <p:spPr>
          <a:xfrm>
            <a:off x="5736715" y="5435304"/>
            <a:ext cx="411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/>
          <p:nvPr/>
        </p:nvCxnSpPr>
        <p:spPr>
          <a:xfrm>
            <a:off x="5736715" y="5291647"/>
            <a:ext cx="411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Picture 1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90" y="5518287"/>
            <a:ext cx="1646584" cy="945286"/>
          </a:xfrm>
          <a:prstGeom prst="rect">
            <a:avLst/>
          </a:prstGeom>
        </p:spPr>
      </p:pic>
      <p:pic>
        <p:nvPicPr>
          <p:cNvPr id="1214" name="Picture 1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50" y="5521032"/>
            <a:ext cx="1616091" cy="808067"/>
          </a:xfrm>
          <a:prstGeom prst="rect">
            <a:avLst/>
          </a:prstGeom>
        </p:spPr>
      </p:pic>
      <p:sp>
        <p:nvSpPr>
          <p:cNvPr id="1247" name="CaixaDeTexto 354"/>
          <p:cNvSpPr txBox="1"/>
          <p:nvPr/>
        </p:nvSpPr>
        <p:spPr>
          <a:xfrm>
            <a:off x="274425" y="162235"/>
            <a:ext cx="310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AWG7122C   24GS/s</a:t>
            </a:r>
          </a:p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(DAC)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8" name="CaixaDeTexto 377"/>
          <p:cNvSpPr txBox="1"/>
          <p:nvPr/>
        </p:nvSpPr>
        <p:spPr>
          <a:xfrm>
            <a:off x="5083015" y="158704"/>
            <a:ext cx="323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DPO71604C  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100GS/s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(ADC)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CaixaDeTexto 386"/>
          <p:cNvSpPr txBox="1"/>
          <p:nvPr/>
        </p:nvSpPr>
        <p:spPr>
          <a:xfrm>
            <a:off x="1181436" y="2488760"/>
            <a:ext cx="976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0" name="CaixaDeTexto 387"/>
          <p:cNvSpPr txBox="1"/>
          <p:nvPr/>
        </p:nvSpPr>
        <p:spPr>
          <a:xfrm>
            <a:off x="6077014" y="2466358"/>
            <a:ext cx="123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67" name="Picture 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26" y="799707"/>
            <a:ext cx="2855022" cy="1639036"/>
          </a:xfrm>
          <a:prstGeom prst="rect">
            <a:avLst/>
          </a:prstGeom>
        </p:spPr>
      </p:pic>
      <p:pic>
        <p:nvPicPr>
          <p:cNvPr id="1268" name="Picture 1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7" y="933930"/>
            <a:ext cx="2712808" cy="1356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58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97</cp:revision>
  <cp:lastPrinted>2012-11-05T16:45:49Z</cp:lastPrinted>
  <dcterms:created xsi:type="dcterms:W3CDTF">2012-08-10T12:57:24Z</dcterms:created>
  <dcterms:modified xsi:type="dcterms:W3CDTF">2014-03-31T12:57:10Z</dcterms:modified>
</cp:coreProperties>
</file>