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007600" cy="6480175"/>
  <p:notesSz cx="9979025" cy="6834188"/>
  <p:defaultTextStyle>
    <a:defPPr>
      <a:defRPr lang="pt-BR"/>
    </a:defPPr>
    <a:lvl1pPr marL="0" algn="l" defTabSz="1835281" rtl="0" eaLnBrk="1" latinLnBrk="0" hangingPunct="1">
      <a:defRPr sz="3612" kern="1200">
        <a:solidFill>
          <a:schemeClr val="tx1"/>
        </a:solidFill>
        <a:latin typeface="+mn-lt"/>
        <a:ea typeface="+mn-ea"/>
        <a:cs typeface="+mn-cs"/>
      </a:defRPr>
    </a:lvl1pPr>
    <a:lvl2pPr marL="917642" algn="l" defTabSz="1835281" rtl="0" eaLnBrk="1" latinLnBrk="0" hangingPunct="1">
      <a:defRPr sz="3612" kern="1200">
        <a:solidFill>
          <a:schemeClr val="tx1"/>
        </a:solidFill>
        <a:latin typeface="+mn-lt"/>
        <a:ea typeface="+mn-ea"/>
        <a:cs typeface="+mn-cs"/>
      </a:defRPr>
    </a:lvl2pPr>
    <a:lvl3pPr marL="1835281" algn="l" defTabSz="1835281" rtl="0" eaLnBrk="1" latinLnBrk="0" hangingPunct="1">
      <a:defRPr sz="3612" kern="1200">
        <a:solidFill>
          <a:schemeClr val="tx1"/>
        </a:solidFill>
        <a:latin typeface="+mn-lt"/>
        <a:ea typeface="+mn-ea"/>
        <a:cs typeface="+mn-cs"/>
      </a:defRPr>
    </a:lvl3pPr>
    <a:lvl4pPr marL="2752922" algn="l" defTabSz="1835281" rtl="0" eaLnBrk="1" latinLnBrk="0" hangingPunct="1">
      <a:defRPr sz="3612" kern="1200">
        <a:solidFill>
          <a:schemeClr val="tx1"/>
        </a:solidFill>
        <a:latin typeface="+mn-lt"/>
        <a:ea typeface="+mn-ea"/>
        <a:cs typeface="+mn-cs"/>
      </a:defRPr>
    </a:lvl4pPr>
    <a:lvl5pPr marL="3670564" algn="l" defTabSz="1835281" rtl="0" eaLnBrk="1" latinLnBrk="0" hangingPunct="1">
      <a:defRPr sz="3612" kern="1200">
        <a:solidFill>
          <a:schemeClr val="tx1"/>
        </a:solidFill>
        <a:latin typeface="+mn-lt"/>
        <a:ea typeface="+mn-ea"/>
        <a:cs typeface="+mn-cs"/>
      </a:defRPr>
    </a:lvl5pPr>
    <a:lvl6pPr marL="4588201" algn="l" defTabSz="1835281" rtl="0" eaLnBrk="1" latinLnBrk="0" hangingPunct="1">
      <a:defRPr sz="3612" kern="1200">
        <a:solidFill>
          <a:schemeClr val="tx1"/>
        </a:solidFill>
        <a:latin typeface="+mn-lt"/>
        <a:ea typeface="+mn-ea"/>
        <a:cs typeface="+mn-cs"/>
      </a:defRPr>
    </a:lvl6pPr>
    <a:lvl7pPr marL="5505843" algn="l" defTabSz="1835281" rtl="0" eaLnBrk="1" latinLnBrk="0" hangingPunct="1">
      <a:defRPr sz="3612" kern="1200">
        <a:solidFill>
          <a:schemeClr val="tx1"/>
        </a:solidFill>
        <a:latin typeface="+mn-lt"/>
        <a:ea typeface="+mn-ea"/>
        <a:cs typeface="+mn-cs"/>
      </a:defRPr>
    </a:lvl7pPr>
    <a:lvl8pPr marL="6423480" algn="l" defTabSz="1835281" rtl="0" eaLnBrk="1" latinLnBrk="0" hangingPunct="1">
      <a:defRPr sz="3612" kern="1200">
        <a:solidFill>
          <a:schemeClr val="tx1"/>
        </a:solidFill>
        <a:latin typeface="+mn-lt"/>
        <a:ea typeface="+mn-ea"/>
        <a:cs typeface="+mn-cs"/>
      </a:defRPr>
    </a:lvl8pPr>
    <a:lvl9pPr marL="7341125" algn="l" defTabSz="1835281" rtl="0" eaLnBrk="1" latinLnBrk="0" hangingPunct="1">
      <a:defRPr sz="36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94" autoAdjust="0"/>
    <p:restoredTop sz="95742" autoAdjust="0"/>
  </p:normalViewPr>
  <p:slideViewPr>
    <p:cSldViewPr>
      <p:cViewPr>
        <p:scale>
          <a:sx n="75" d="100"/>
          <a:sy n="75" d="100"/>
        </p:scale>
        <p:origin x="1806" y="654"/>
      </p:cViewPr>
      <p:guideLst>
        <p:guide orient="horz" pos="2041"/>
        <p:guide pos="3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5403" cy="3424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3623" y="0"/>
            <a:ext cx="4323084" cy="3424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42D50-087F-43D2-99AA-4863E42CF0E8}" type="datetimeFigureOut">
              <a:rPr lang="pt-BR" smtClean="0"/>
              <a:t>10/01/2014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09925" y="854075"/>
            <a:ext cx="3562350" cy="2306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9062" y="3288804"/>
            <a:ext cx="7983219" cy="26908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91718"/>
            <a:ext cx="4325403" cy="34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3623" y="6491718"/>
            <a:ext cx="4323084" cy="34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22F06-E74D-463D-96DD-8BD4984889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18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24575" rtl="0" eaLnBrk="1" latinLnBrk="0" hangingPunct="1">
      <a:defRPr sz="2657" kern="1200">
        <a:solidFill>
          <a:schemeClr val="tx1"/>
        </a:solidFill>
        <a:latin typeface="+mn-lt"/>
        <a:ea typeface="+mn-ea"/>
        <a:cs typeface="+mn-cs"/>
      </a:defRPr>
    </a:lvl1pPr>
    <a:lvl2pPr marL="1012287" algn="l" defTabSz="2024575" rtl="0" eaLnBrk="1" latinLnBrk="0" hangingPunct="1">
      <a:defRPr sz="2657" kern="1200">
        <a:solidFill>
          <a:schemeClr val="tx1"/>
        </a:solidFill>
        <a:latin typeface="+mn-lt"/>
        <a:ea typeface="+mn-ea"/>
        <a:cs typeface="+mn-cs"/>
      </a:defRPr>
    </a:lvl2pPr>
    <a:lvl3pPr marL="2024575" algn="l" defTabSz="2024575" rtl="0" eaLnBrk="1" latinLnBrk="0" hangingPunct="1">
      <a:defRPr sz="2657" kern="1200">
        <a:solidFill>
          <a:schemeClr val="tx1"/>
        </a:solidFill>
        <a:latin typeface="+mn-lt"/>
        <a:ea typeface="+mn-ea"/>
        <a:cs typeface="+mn-cs"/>
      </a:defRPr>
    </a:lvl3pPr>
    <a:lvl4pPr marL="3036861" algn="l" defTabSz="2024575" rtl="0" eaLnBrk="1" latinLnBrk="0" hangingPunct="1">
      <a:defRPr sz="2657" kern="1200">
        <a:solidFill>
          <a:schemeClr val="tx1"/>
        </a:solidFill>
        <a:latin typeface="+mn-lt"/>
        <a:ea typeface="+mn-ea"/>
        <a:cs typeface="+mn-cs"/>
      </a:defRPr>
    </a:lvl4pPr>
    <a:lvl5pPr marL="4049148" algn="l" defTabSz="2024575" rtl="0" eaLnBrk="1" latinLnBrk="0" hangingPunct="1">
      <a:defRPr sz="2657" kern="1200">
        <a:solidFill>
          <a:schemeClr val="tx1"/>
        </a:solidFill>
        <a:latin typeface="+mn-lt"/>
        <a:ea typeface="+mn-ea"/>
        <a:cs typeface="+mn-cs"/>
      </a:defRPr>
    </a:lvl5pPr>
    <a:lvl6pPr marL="5061436" algn="l" defTabSz="2024575" rtl="0" eaLnBrk="1" latinLnBrk="0" hangingPunct="1">
      <a:defRPr sz="2657" kern="1200">
        <a:solidFill>
          <a:schemeClr val="tx1"/>
        </a:solidFill>
        <a:latin typeface="+mn-lt"/>
        <a:ea typeface="+mn-ea"/>
        <a:cs typeface="+mn-cs"/>
      </a:defRPr>
    </a:lvl6pPr>
    <a:lvl7pPr marL="6073722" algn="l" defTabSz="2024575" rtl="0" eaLnBrk="1" latinLnBrk="0" hangingPunct="1">
      <a:defRPr sz="2657" kern="1200">
        <a:solidFill>
          <a:schemeClr val="tx1"/>
        </a:solidFill>
        <a:latin typeface="+mn-lt"/>
        <a:ea typeface="+mn-ea"/>
        <a:cs typeface="+mn-cs"/>
      </a:defRPr>
    </a:lvl7pPr>
    <a:lvl8pPr marL="7086010" algn="l" defTabSz="2024575" rtl="0" eaLnBrk="1" latinLnBrk="0" hangingPunct="1">
      <a:defRPr sz="2657" kern="1200">
        <a:solidFill>
          <a:schemeClr val="tx1"/>
        </a:solidFill>
        <a:latin typeface="+mn-lt"/>
        <a:ea typeface="+mn-ea"/>
        <a:cs typeface="+mn-cs"/>
      </a:defRPr>
    </a:lvl8pPr>
    <a:lvl9pPr marL="8098298" algn="l" defTabSz="2024575" rtl="0" eaLnBrk="1" latinLnBrk="0" hangingPunct="1">
      <a:defRPr sz="26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09925" y="854075"/>
            <a:ext cx="3562350" cy="2306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22F06-E74D-463D-96DD-8BD4984889F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9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0589" y="2013087"/>
            <a:ext cx="8506460" cy="1389038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1156" y="3672109"/>
            <a:ext cx="7005323" cy="1656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37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75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13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5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689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27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765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03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55536" y="259536"/>
            <a:ext cx="2251710" cy="55291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0399" y="259536"/>
            <a:ext cx="6588340" cy="55291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548" y="4164146"/>
            <a:ext cx="8506460" cy="1287036"/>
          </a:xfrm>
        </p:spPr>
        <p:txBody>
          <a:bodyPr anchor="t"/>
          <a:lstStyle>
            <a:lvl1pPr algn="l">
              <a:defRPr sz="13452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0548" y="2746595"/>
            <a:ext cx="8506460" cy="1417537"/>
          </a:xfrm>
        </p:spPr>
        <p:txBody>
          <a:bodyPr anchor="b"/>
          <a:lstStyle>
            <a:lvl1pPr marL="0" indent="0">
              <a:buNone/>
              <a:defRPr sz="6728">
                <a:solidFill>
                  <a:schemeClr val="tx1">
                    <a:tint val="75000"/>
                  </a:schemeClr>
                </a:solidFill>
              </a:defRPr>
            </a:lvl1pPr>
            <a:lvl2pPr marL="1537881" indent="0">
              <a:buNone/>
              <a:defRPr sz="6052">
                <a:solidFill>
                  <a:schemeClr val="tx1">
                    <a:tint val="75000"/>
                  </a:schemeClr>
                </a:solidFill>
              </a:defRPr>
            </a:lvl2pPr>
            <a:lvl3pPr marL="3075764" indent="0">
              <a:buNone/>
              <a:defRPr sz="5382">
                <a:solidFill>
                  <a:schemeClr val="tx1">
                    <a:tint val="75000"/>
                  </a:schemeClr>
                </a:solidFill>
              </a:defRPr>
            </a:lvl3pPr>
            <a:lvl4pPr marL="4613641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4pPr>
            <a:lvl5pPr marL="6151523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5pPr>
            <a:lvl6pPr marL="7689405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6pPr>
            <a:lvl7pPr marL="9227288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7pPr>
            <a:lvl8pPr marL="10765169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8pPr>
            <a:lvl9pPr marL="12303045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0397" y="1512063"/>
            <a:ext cx="4420025" cy="4276620"/>
          </a:xfrm>
        </p:spPr>
        <p:txBody>
          <a:bodyPr/>
          <a:lstStyle>
            <a:lvl1pPr>
              <a:defRPr sz="9418"/>
            </a:lvl1pPr>
            <a:lvl2pPr>
              <a:defRPr sz="8073"/>
            </a:lvl2pPr>
            <a:lvl3pPr>
              <a:defRPr sz="6728"/>
            </a:lvl3pPr>
            <a:lvl4pPr>
              <a:defRPr sz="6052"/>
            </a:lvl4pPr>
            <a:lvl5pPr>
              <a:defRPr sz="6052"/>
            </a:lvl5pPr>
            <a:lvl6pPr>
              <a:defRPr sz="6052"/>
            </a:lvl6pPr>
            <a:lvl7pPr>
              <a:defRPr sz="6052"/>
            </a:lvl7pPr>
            <a:lvl8pPr>
              <a:defRPr sz="6052"/>
            </a:lvl8pPr>
            <a:lvl9pPr>
              <a:defRPr sz="605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87215" y="1512063"/>
            <a:ext cx="4420025" cy="4276620"/>
          </a:xfrm>
        </p:spPr>
        <p:txBody>
          <a:bodyPr/>
          <a:lstStyle>
            <a:lvl1pPr>
              <a:defRPr sz="9418"/>
            </a:lvl1pPr>
            <a:lvl2pPr>
              <a:defRPr sz="8073"/>
            </a:lvl2pPr>
            <a:lvl3pPr>
              <a:defRPr sz="6728"/>
            </a:lvl3pPr>
            <a:lvl4pPr>
              <a:defRPr sz="6052"/>
            </a:lvl4pPr>
            <a:lvl5pPr>
              <a:defRPr sz="6052"/>
            </a:lvl5pPr>
            <a:lvl6pPr>
              <a:defRPr sz="6052"/>
            </a:lvl6pPr>
            <a:lvl7pPr>
              <a:defRPr sz="6052"/>
            </a:lvl7pPr>
            <a:lvl8pPr>
              <a:defRPr sz="6052"/>
            </a:lvl8pPr>
            <a:lvl9pPr>
              <a:defRPr sz="605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0400" y="1450556"/>
            <a:ext cx="4421764" cy="604517"/>
          </a:xfrm>
        </p:spPr>
        <p:txBody>
          <a:bodyPr anchor="b"/>
          <a:lstStyle>
            <a:lvl1pPr marL="0" indent="0">
              <a:buNone/>
              <a:defRPr sz="8073" b="1"/>
            </a:lvl1pPr>
            <a:lvl2pPr marL="1537881" indent="0">
              <a:buNone/>
              <a:defRPr sz="6728" b="1"/>
            </a:lvl2pPr>
            <a:lvl3pPr marL="3075764" indent="0">
              <a:buNone/>
              <a:defRPr sz="6052" b="1"/>
            </a:lvl3pPr>
            <a:lvl4pPr marL="4613641" indent="0">
              <a:buNone/>
              <a:defRPr sz="5382" b="1"/>
            </a:lvl4pPr>
            <a:lvl5pPr marL="6151523" indent="0">
              <a:buNone/>
              <a:defRPr sz="5382" b="1"/>
            </a:lvl5pPr>
            <a:lvl6pPr marL="7689405" indent="0">
              <a:buNone/>
              <a:defRPr sz="5382" b="1"/>
            </a:lvl6pPr>
            <a:lvl7pPr marL="9227288" indent="0">
              <a:buNone/>
              <a:defRPr sz="5382" b="1"/>
            </a:lvl7pPr>
            <a:lvl8pPr marL="10765169" indent="0">
              <a:buNone/>
              <a:defRPr sz="5382" b="1"/>
            </a:lvl8pPr>
            <a:lvl9pPr marL="12303045" indent="0">
              <a:buNone/>
              <a:defRPr sz="5382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0400" y="2055066"/>
            <a:ext cx="4421764" cy="3733601"/>
          </a:xfrm>
        </p:spPr>
        <p:txBody>
          <a:bodyPr/>
          <a:lstStyle>
            <a:lvl1pPr>
              <a:defRPr sz="8073"/>
            </a:lvl1pPr>
            <a:lvl2pPr>
              <a:defRPr sz="6728"/>
            </a:lvl2pPr>
            <a:lvl3pPr>
              <a:defRPr sz="6052"/>
            </a:lvl3pPr>
            <a:lvl4pPr>
              <a:defRPr sz="5382"/>
            </a:lvl4pPr>
            <a:lvl5pPr>
              <a:defRPr sz="5382"/>
            </a:lvl5pPr>
            <a:lvl6pPr>
              <a:defRPr sz="5382"/>
            </a:lvl6pPr>
            <a:lvl7pPr>
              <a:defRPr sz="5382"/>
            </a:lvl7pPr>
            <a:lvl8pPr>
              <a:defRPr sz="5382"/>
            </a:lvl8pPr>
            <a:lvl9pPr>
              <a:defRPr sz="538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83744" y="1450556"/>
            <a:ext cx="4423503" cy="604517"/>
          </a:xfrm>
        </p:spPr>
        <p:txBody>
          <a:bodyPr anchor="b"/>
          <a:lstStyle>
            <a:lvl1pPr marL="0" indent="0">
              <a:buNone/>
              <a:defRPr sz="8073" b="1"/>
            </a:lvl1pPr>
            <a:lvl2pPr marL="1537881" indent="0">
              <a:buNone/>
              <a:defRPr sz="6728" b="1"/>
            </a:lvl2pPr>
            <a:lvl3pPr marL="3075764" indent="0">
              <a:buNone/>
              <a:defRPr sz="6052" b="1"/>
            </a:lvl3pPr>
            <a:lvl4pPr marL="4613641" indent="0">
              <a:buNone/>
              <a:defRPr sz="5382" b="1"/>
            </a:lvl4pPr>
            <a:lvl5pPr marL="6151523" indent="0">
              <a:buNone/>
              <a:defRPr sz="5382" b="1"/>
            </a:lvl5pPr>
            <a:lvl6pPr marL="7689405" indent="0">
              <a:buNone/>
              <a:defRPr sz="5382" b="1"/>
            </a:lvl6pPr>
            <a:lvl7pPr marL="9227288" indent="0">
              <a:buNone/>
              <a:defRPr sz="5382" b="1"/>
            </a:lvl7pPr>
            <a:lvl8pPr marL="10765169" indent="0">
              <a:buNone/>
              <a:defRPr sz="5382" b="1"/>
            </a:lvl8pPr>
            <a:lvl9pPr marL="12303045" indent="0">
              <a:buNone/>
              <a:defRPr sz="5382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83744" y="2055066"/>
            <a:ext cx="4423503" cy="3733601"/>
          </a:xfrm>
        </p:spPr>
        <p:txBody>
          <a:bodyPr/>
          <a:lstStyle>
            <a:lvl1pPr>
              <a:defRPr sz="8073"/>
            </a:lvl1pPr>
            <a:lvl2pPr>
              <a:defRPr sz="6728"/>
            </a:lvl2pPr>
            <a:lvl3pPr>
              <a:defRPr sz="6052"/>
            </a:lvl3pPr>
            <a:lvl4pPr>
              <a:defRPr sz="5382"/>
            </a:lvl4pPr>
            <a:lvl5pPr>
              <a:defRPr sz="5382"/>
            </a:lvl5pPr>
            <a:lvl6pPr>
              <a:defRPr sz="5382"/>
            </a:lvl6pPr>
            <a:lvl7pPr>
              <a:defRPr sz="5382"/>
            </a:lvl7pPr>
            <a:lvl8pPr>
              <a:defRPr sz="5382"/>
            </a:lvl8pPr>
            <a:lvl9pPr>
              <a:defRPr sz="538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407" y="258032"/>
            <a:ext cx="3292432" cy="1098029"/>
          </a:xfrm>
        </p:spPr>
        <p:txBody>
          <a:bodyPr anchor="b"/>
          <a:lstStyle>
            <a:lvl1pPr algn="l">
              <a:defRPr sz="6728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12711" y="258023"/>
            <a:ext cx="5594526" cy="5530649"/>
          </a:xfrm>
        </p:spPr>
        <p:txBody>
          <a:bodyPr/>
          <a:lstStyle>
            <a:lvl1pPr>
              <a:defRPr sz="10765"/>
            </a:lvl1pPr>
            <a:lvl2pPr>
              <a:defRPr sz="9418"/>
            </a:lvl2pPr>
            <a:lvl3pPr>
              <a:defRPr sz="8073"/>
            </a:lvl3pPr>
            <a:lvl4pPr>
              <a:defRPr sz="6728"/>
            </a:lvl4pPr>
            <a:lvl5pPr>
              <a:defRPr sz="6728"/>
            </a:lvl5pPr>
            <a:lvl6pPr>
              <a:defRPr sz="6728"/>
            </a:lvl6pPr>
            <a:lvl7pPr>
              <a:defRPr sz="6728"/>
            </a:lvl7pPr>
            <a:lvl8pPr>
              <a:defRPr sz="6728"/>
            </a:lvl8pPr>
            <a:lvl9pPr>
              <a:defRPr sz="6728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0407" y="1356066"/>
            <a:ext cx="3292432" cy="4432619"/>
          </a:xfrm>
        </p:spPr>
        <p:txBody>
          <a:bodyPr/>
          <a:lstStyle>
            <a:lvl1pPr marL="0" indent="0">
              <a:buNone/>
              <a:defRPr sz="4706"/>
            </a:lvl1pPr>
            <a:lvl2pPr marL="1537881" indent="0">
              <a:buNone/>
              <a:defRPr sz="4036"/>
            </a:lvl2pPr>
            <a:lvl3pPr marL="3075764" indent="0">
              <a:buNone/>
              <a:defRPr sz="3362"/>
            </a:lvl3pPr>
            <a:lvl4pPr marL="4613641" indent="0">
              <a:buNone/>
              <a:defRPr sz="3025"/>
            </a:lvl4pPr>
            <a:lvl5pPr marL="6151523" indent="0">
              <a:buNone/>
              <a:defRPr sz="3025"/>
            </a:lvl5pPr>
            <a:lvl6pPr marL="7689405" indent="0">
              <a:buNone/>
              <a:defRPr sz="3025"/>
            </a:lvl6pPr>
            <a:lvl7pPr marL="9227288" indent="0">
              <a:buNone/>
              <a:defRPr sz="3025"/>
            </a:lvl7pPr>
            <a:lvl8pPr marL="10765169" indent="0">
              <a:buNone/>
              <a:defRPr sz="3025"/>
            </a:lvl8pPr>
            <a:lvl9pPr marL="12303045" indent="0">
              <a:buNone/>
              <a:defRPr sz="3025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61573" y="4536163"/>
            <a:ext cx="6004560" cy="535515"/>
          </a:xfrm>
        </p:spPr>
        <p:txBody>
          <a:bodyPr anchor="b"/>
          <a:lstStyle>
            <a:lvl1pPr algn="l">
              <a:defRPr sz="6728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61573" y="579031"/>
            <a:ext cx="6004560" cy="3888105"/>
          </a:xfrm>
        </p:spPr>
        <p:txBody>
          <a:bodyPr/>
          <a:lstStyle>
            <a:lvl1pPr marL="0" indent="0">
              <a:buNone/>
              <a:defRPr sz="10765"/>
            </a:lvl1pPr>
            <a:lvl2pPr marL="1537881" indent="0">
              <a:buNone/>
              <a:defRPr sz="9418"/>
            </a:lvl2pPr>
            <a:lvl3pPr marL="3075764" indent="0">
              <a:buNone/>
              <a:defRPr sz="8073"/>
            </a:lvl3pPr>
            <a:lvl4pPr marL="4613641" indent="0">
              <a:buNone/>
              <a:defRPr sz="6728"/>
            </a:lvl4pPr>
            <a:lvl5pPr marL="6151523" indent="0">
              <a:buNone/>
              <a:defRPr sz="6728"/>
            </a:lvl5pPr>
            <a:lvl6pPr marL="7689405" indent="0">
              <a:buNone/>
              <a:defRPr sz="6728"/>
            </a:lvl6pPr>
            <a:lvl7pPr marL="9227288" indent="0">
              <a:buNone/>
              <a:defRPr sz="6728"/>
            </a:lvl7pPr>
            <a:lvl8pPr marL="10765169" indent="0">
              <a:buNone/>
              <a:defRPr sz="6728"/>
            </a:lvl8pPr>
            <a:lvl9pPr marL="12303045" indent="0">
              <a:buNone/>
              <a:defRPr sz="6728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61573" y="5071668"/>
            <a:ext cx="6004560" cy="760519"/>
          </a:xfrm>
        </p:spPr>
        <p:txBody>
          <a:bodyPr/>
          <a:lstStyle>
            <a:lvl1pPr marL="0" indent="0">
              <a:buNone/>
              <a:defRPr sz="4706"/>
            </a:lvl1pPr>
            <a:lvl2pPr marL="1537881" indent="0">
              <a:buNone/>
              <a:defRPr sz="4036"/>
            </a:lvl2pPr>
            <a:lvl3pPr marL="3075764" indent="0">
              <a:buNone/>
              <a:defRPr sz="3362"/>
            </a:lvl3pPr>
            <a:lvl4pPr marL="4613641" indent="0">
              <a:buNone/>
              <a:defRPr sz="3025"/>
            </a:lvl4pPr>
            <a:lvl5pPr marL="6151523" indent="0">
              <a:buNone/>
              <a:defRPr sz="3025"/>
            </a:lvl5pPr>
            <a:lvl6pPr marL="7689405" indent="0">
              <a:buNone/>
              <a:defRPr sz="3025"/>
            </a:lvl6pPr>
            <a:lvl7pPr marL="9227288" indent="0">
              <a:buNone/>
              <a:defRPr sz="3025"/>
            </a:lvl7pPr>
            <a:lvl8pPr marL="10765169" indent="0">
              <a:buNone/>
              <a:defRPr sz="3025"/>
            </a:lvl8pPr>
            <a:lvl9pPr marL="12303045" indent="0">
              <a:buNone/>
              <a:defRPr sz="3025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00394" y="259532"/>
            <a:ext cx="9006841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0394" y="1512063"/>
            <a:ext cx="9006841" cy="4276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00403" y="6006194"/>
            <a:ext cx="233510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DDD1-02F4-488A-9AC5-C581CF75A9CB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19288" y="6006194"/>
            <a:ext cx="316907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172133" y="6006194"/>
            <a:ext cx="233510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75764" rtl="0" eaLnBrk="1" latinLnBrk="0" hangingPunct="1">
        <a:spcBef>
          <a:spcPct val="0"/>
        </a:spcBef>
        <a:buNone/>
        <a:defRPr sz="14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3416" indent="-1153416" algn="l" defTabSz="3075764" rtl="0" eaLnBrk="1" latinLnBrk="0" hangingPunct="1">
        <a:spcBef>
          <a:spcPct val="20000"/>
        </a:spcBef>
        <a:buFont typeface="Arial" pitchFamily="34" charset="0"/>
        <a:buChar char="•"/>
        <a:defRPr sz="10765" kern="1200">
          <a:solidFill>
            <a:schemeClr val="tx1"/>
          </a:solidFill>
          <a:latin typeface="+mn-lt"/>
          <a:ea typeface="+mn-ea"/>
          <a:cs typeface="+mn-cs"/>
        </a:defRPr>
      </a:lvl1pPr>
      <a:lvl2pPr marL="2499052" indent="-961177" algn="l" defTabSz="3075764" rtl="0" eaLnBrk="1" latinLnBrk="0" hangingPunct="1">
        <a:spcBef>
          <a:spcPct val="20000"/>
        </a:spcBef>
        <a:buFont typeface="Arial" pitchFamily="34" charset="0"/>
        <a:buChar char="–"/>
        <a:defRPr sz="9418" kern="1200">
          <a:solidFill>
            <a:schemeClr val="tx1"/>
          </a:solidFill>
          <a:latin typeface="+mn-lt"/>
          <a:ea typeface="+mn-ea"/>
          <a:cs typeface="+mn-cs"/>
        </a:defRPr>
      </a:lvl2pPr>
      <a:lvl3pPr marL="3844699" indent="-768940" algn="l" defTabSz="3075764" rtl="0" eaLnBrk="1" latinLnBrk="0" hangingPunct="1">
        <a:spcBef>
          <a:spcPct val="20000"/>
        </a:spcBef>
        <a:buFont typeface="Arial" pitchFamily="34" charset="0"/>
        <a:buChar char="•"/>
        <a:defRPr sz="8073" kern="1200">
          <a:solidFill>
            <a:schemeClr val="tx1"/>
          </a:solidFill>
          <a:latin typeface="+mn-lt"/>
          <a:ea typeface="+mn-ea"/>
          <a:cs typeface="+mn-cs"/>
        </a:defRPr>
      </a:lvl3pPr>
      <a:lvl4pPr marL="5382583" indent="-768940" algn="l" defTabSz="3075764" rtl="0" eaLnBrk="1" latinLnBrk="0" hangingPunct="1">
        <a:spcBef>
          <a:spcPct val="20000"/>
        </a:spcBef>
        <a:buFont typeface="Arial" pitchFamily="34" charset="0"/>
        <a:buChar char="–"/>
        <a:defRPr sz="6728" kern="1200">
          <a:solidFill>
            <a:schemeClr val="tx1"/>
          </a:solidFill>
          <a:latin typeface="+mn-lt"/>
          <a:ea typeface="+mn-ea"/>
          <a:cs typeface="+mn-cs"/>
        </a:defRPr>
      </a:lvl4pPr>
      <a:lvl5pPr marL="6920464" indent="-768940" algn="l" defTabSz="3075764" rtl="0" eaLnBrk="1" latinLnBrk="0" hangingPunct="1">
        <a:spcBef>
          <a:spcPct val="20000"/>
        </a:spcBef>
        <a:buFont typeface="Arial" pitchFamily="34" charset="0"/>
        <a:buChar char="»"/>
        <a:defRPr sz="6728" kern="1200">
          <a:solidFill>
            <a:schemeClr val="tx1"/>
          </a:solidFill>
          <a:latin typeface="+mn-lt"/>
          <a:ea typeface="+mn-ea"/>
          <a:cs typeface="+mn-cs"/>
        </a:defRPr>
      </a:lvl5pPr>
      <a:lvl6pPr marL="8458340" indent="-768940" algn="l" defTabSz="3075764" rtl="0" eaLnBrk="1" latinLnBrk="0" hangingPunct="1">
        <a:spcBef>
          <a:spcPct val="20000"/>
        </a:spcBef>
        <a:buFont typeface="Arial" pitchFamily="34" charset="0"/>
        <a:buChar char="•"/>
        <a:defRPr sz="6728" kern="1200">
          <a:solidFill>
            <a:schemeClr val="tx1"/>
          </a:solidFill>
          <a:latin typeface="+mn-lt"/>
          <a:ea typeface="+mn-ea"/>
          <a:cs typeface="+mn-cs"/>
        </a:defRPr>
      </a:lvl6pPr>
      <a:lvl7pPr marL="9996223" indent="-768940" algn="l" defTabSz="3075764" rtl="0" eaLnBrk="1" latinLnBrk="0" hangingPunct="1">
        <a:spcBef>
          <a:spcPct val="20000"/>
        </a:spcBef>
        <a:buFont typeface="Arial" pitchFamily="34" charset="0"/>
        <a:buChar char="•"/>
        <a:defRPr sz="6728" kern="1200">
          <a:solidFill>
            <a:schemeClr val="tx1"/>
          </a:solidFill>
          <a:latin typeface="+mn-lt"/>
          <a:ea typeface="+mn-ea"/>
          <a:cs typeface="+mn-cs"/>
        </a:defRPr>
      </a:lvl7pPr>
      <a:lvl8pPr marL="11534108" indent="-768940" algn="l" defTabSz="3075764" rtl="0" eaLnBrk="1" latinLnBrk="0" hangingPunct="1">
        <a:spcBef>
          <a:spcPct val="20000"/>
        </a:spcBef>
        <a:buFont typeface="Arial" pitchFamily="34" charset="0"/>
        <a:buChar char="•"/>
        <a:defRPr sz="6728" kern="1200">
          <a:solidFill>
            <a:schemeClr val="tx1"/>
          </a:solidFill>
          <a:latin typeface="+mn-lt"/>
          <a:ea typeface="+mn-ea"/>
          <a:cs typeface="+mn-cs"/>
        </a:defRPr>
      </a:lvl8pPr>
      <a:lvl9pPr marL="13071988" indent="-768940" algn="l" defTabSz="3075764" rtl="0" eaLnBrk="1" latinLnBrk="0" hangingPunct="1">
        <a:spcBef>
          <a:spcPct val="20000"/>
        </a:spcBef>
        <a:buFont typeface="Arial" pitchFamily="34" charset="0"/>
        <a:buChar char="•"/>
        <a:defRPr sz="67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1pPr>
      <a:lvl2pPr marL="1537881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2pPr>
      <a:lvl3pPr marL="3075764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3pPr>
      <a:lvl4pPr marL="4613641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4pPr>
      <a:lvl5pPr marL="6151523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5pPr>
      <a:lvl6pPr marL="7689405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6pPr>
      <a:lvl7pPr marL="9227288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7pPr>
      <a:lvl8pPr marL="10765169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8pPr>
      <a:lvl9pPr marL="12303045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emf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Rounded Rectangle 894"/>
          <p:cNvSpPr/>
          <p:nvPr/>
        </p:nvSpPr>
        <p:spPr>
          <a:xfrm>
            <a:off x="51740" y="577822"/>
            <a:ext cx="9898169" cy="5902353"/>
          </a:xfrm>
          <a:prstGeom prst="round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1073" name="Rounded Rectangle 1072"/>
          <p:cNvSpPr/>
          <p:nvPr/>
        </p:nvSpPr>
        <p:spPr>
          <a:xfrm>
            <a:off x="5056084" y="3673527"/>
            <a:ext cx="2221733" cy="429825"/>
          </a:xfrm>
          <a:prstGeom prst="roundRect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1072" name="Rounded Rectangle 1071"/>
          <p:cNvSpPr/>
          <p:nvPr/>
        </p:nvSpPr>
        <p:spPr>
          <a:xfrm>
            <a:off x="5058407" y="4144007"/>
            <a:ext cx="2223016" cy="2226392"/>
          </a:xfrm>
          <a:prstGeom prst="roundRect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cxnSp>
        <p:nvCxnSpPr>
          <p:cNvPr id="1068" name="Straight Connector 1067"/>
          <p:cNvCxnSpPr/>
          <p:nvPr/>
        </p:nvCxnSpPr>
        <p:spPr>
          <a:xfrm flipH="1">
            <a:off x="4794149" y="3859010"/>
            <a:ext cx="3493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Straight Arrow Connector 1015"/>
          <p:cNvCxnSpPr>
            <a:stCxn id="1011" idx="4"/>
          </p:cNvCxnSpPr>
          <p:nvPr/>
        </p:nvCxnSpPr>
        <p:spPr>
          <a:xfrm>
            <a:off x="2785603" y="5033090"/>
            <a:ext cx="2" cy="41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7" name="TextBox 1016"/>
          <p:cNvSpPr txBox="1"/>
          <p:nvPr/>
        </p:nvSpPr>
        <p:spPr>
          <a:xfrm rot="10800000">
            <a:off x="2019783" y="5070715"/>
            <a:ext cx="437187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>
                <a:solidFill>
                  <a:schemeClr val="accent1"/>
                </a:solidFill>
              </a:rPr>
              <a:t>...</a:t>
            </a:r>
          </a:p>
        </p:txBody>
      </p:sp>
      <p:cxnSp>
        <p:nvCxnSpPr>
          <p:cNvPr id="1059" name="Straight Arrow Connector 1058"/>
          <p:cNvCxnSpPr/>
          <p:nvPr/>
        </p:nvCxnSpPr>
        <p:spPr>
          <a:xfrm>
            <a:off x="2664335" y="5029617"/>
            <a:ext cx="2" cy="41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Arrow Connector 1059"/>
          <p:cNvCxnSpPr/>
          <p:nvPr/>
        </p:nvCxnSpPr>
        <p:spPr>
          <a:xfrm>
            <a:off x="2537647" y="5029617"/>
            <a:ext cx="2" cy="41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Arrow Connector 1060"/>
          <p:cNvCxnSpPr/>
          <p:nvPr/>
        </p:nvCxnSpPr>
        <p:spPr>
          <a:xfrm>
            <a:off x="1890652" y="5036562"/>
            <a:ext cx="2" cy="41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9" name="Rounded Rectangle 898"/>
          <p:cNvSpPr/>
          <p:nvPr/>
        </p:nvSpPr>
        <p:spPr>
          <a:xfrm>
            <a:off x="5052872" y="1269013"/>
            <a:ext cx="2221733" cy="2353452"/>
          </a:xfrm>
          <a:prstGeom prst="roundRect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cxnSp>
        <p:nvCxnSpPr>
          <p:cNvPr id="896" name="Straight Connector 895"/>
          <p:cNvCxnSpPr/>
          <p:nvPr/>
        </p:nvCxnSpPr>
        <p:spPr>
          <a:xfrm flipH="1">
            <a:off x="4743733" y="1482514"/>
            <a:ext cx="408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/>
          <p:cNvCxnSpPr/>
          <p:nvPr/>
        </p:nvCxnSpPr>
        <p:spPr>
          <a:xfrm flipH="1">
            <a:off x="3938512" y="6109024"/>
            <a:ext cx="408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Straight Connector 901"/>
          <p:cNvCxnSpPr/>
          <p:nvPr/>
        </p:nvCxnSpPr>
        <p:spPr>
          <a:xfrm flipH="1">
            <a:off x="3974424" y="1482514"/>
            <a:ext cx="408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6" name="Grupo 378"/>
          <p:cNvGrpSpPr/>
          <p:nvPr/>
        </p:nvGrpSpPr>
        <p:grpSpPr>
          <a:xfrm>
            <a:off x="13121" y="16022"/>
            <a:ext cx="1304952" cy="1081495"/>
            <a:chOff x="2519404" y="7204275"/>
            <a:chExt cx="1596289" cy="1357865"/>
          </a:xfrm>
        </p:grpSpPr>
        <p:sp>
          <p:nvSpPr>
            <p:cNvPr id="907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191"/>
            </a:p>
          </p:txBody>
        </p:sp>
        <p:sp>
          <p:nvSpPr>
            <p:cNvPr id="908" name="CaixaDeTexto 380"/>
            <p:cNvSpPr txBox="1"/>
            <p:nvPr/>
          </p:nvSpPr>
          <p:spPr>
            <a:xfrm>
              <a:off x="2519404" y="7385162"/>
              <a:ext cx="1596289" cy="1160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701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1701" b="1" dirty="0" err="1">
                  <a:latin typeface="Arial" pitchFamily="34" charset="0"/>
                  <a:cs typeface="Arial" pitchFamily="34" charset="0"/>
                </a:rPr>
                <a:t>Rx</a:t>
              </a:r>
              <a:endParaRPr lang="pt-BR" sz="1701" b="1" dirty="0">
                <a:latin typeface="Arial" pitchFamily="34" charset="0"/>
                <a:cs typeface="Arial" pitchFamily="34" charset="0"/>
              </a:endParaRPr>
            </a:p>
            <a:p>
              <a:endParaRPr lang="pt-BR" sz="709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419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419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419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419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09" name="TextBox 908"/>
              <p:cNvSpPr txBox="1"/>
              <p:nvPr/>
            </p:nvSpPr>
            <p:spPr>
              <a:xfrm>
                <a:off x="5229195" y="4128660"/>
                <a:ext cx="1627982" cy="351763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lang="pt-BR" sz="1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pt-BR" sz="1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1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pt-BR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09" name="TextBox 9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195" y="4128660"/>
                <a:ext cx="1627982" cy="351763"/>
              </a:xfrm>
              <a:prstGeom prst="rect">
                <a:avLst/>
              </a:prstGeom>
              <a:blipFill rotWithShape="0"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1" name="TextBox 910"/>
              <p:cNvSpPr txBox="1"/>
              <p:nvPr/>
            </p:nvSpPr>
            <p:spPr>
              <a:xfrm>
                <a:off x="4851009" y="1281352"/>
                <a:ext cx="2751452" cy="47513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lang="pt-BR" sz="1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pt-BR" sz="14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14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sz="1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1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1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f>
                            <m:fPr>
                              <m:ctrlPr>
                                <a:rPr lang="pt-BR" sz="1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1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pt-BR" sz="1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f>
                            <m:fPr>
                              <m:ctrlPr>
                                <a:rPr lang="pt-BR" sz="1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1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400" b="1" i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11" name="TextBox 9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009" y="1281352"/>
                <a:ext cx="2751452" cy="4751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7" name="TextBox 916"/>
          <p:cNvSpPr txBox="1"/>
          <p:nvPr/>
        </p:nvSpPr>
        <p:spPr>
          <a:xfrm>
            <a:off x="5925736" y="4537672"/>
            <a:ext cx="437187" cy="12464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algn="ctr"/>
            <a:endParaRPr lang="pt-BR" sz="15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pt-BR" sz="15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algn="ctr"/>
            <a:endParaRPr lang="pt-BR" sz="15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pt-BR" sz="15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pt-BR" sz="15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24" name="Straight Connector 923"/>
          <p:cNvCxnSpPr/>
          <p:nvPr/>
        </p:nvCxnSpPr>
        <p:spPr>
          <a:xfrm flipH="1">
            <a:off x="4745670" y="6108486"/>
            <a:ext cx="408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" name="Rounded Rectangle 924"/>
          <p:cNvSpPr/>
          <p:nvPr/>
        </p:nvSpPr>
        <p:spPr>
          <a:xfrm>
            <a:off x="4138805" y="1431452"/>
            <a:ext cx="768573" cy="474905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926" name="TextBox 925"/>
          <p:cNvSpPr txBox="1"/>
          <p:nvPr/>
        </p:nvSpPr>
        <p:spPr>
          <a:xfrm rot="10800000">
            <a:off x="4023047" y="1425552"/>
            <a:ext cx="553100" cy="475787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394" b="1" spc="851" dirty="0"/>
              <a:t>FFT</a:t>
            </a:r>
            <a:endParaRPr lang="pt-BR" sz="1985" b="1" spc="851" dirty="0"/>
          </a:p>
        </p:txBody>
      </p:sp>
      <p:sp>
        <p:nvSpPr>
          <p:cNvPr id="927" name="TextBox 926"/>
          <p:cNvSpPr txBox="1"/>
          <p:nvPr/>
        </p:nvSpPr>
        <p:spPr>
          <a:xfrm>
            <a:off x="4172190" y="1385879"/>
            <a:ext cx="276194" cy="25166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992" dirty="0"/>
              <a:t>1</a:t>
            </a:r>
            <a:endParaRPr lang="pt-BR" sz="1985" dirty="0"/>
          </a:p>
        </p:txBody>
      </p:sp>
      <p:sp>
        <p:nvSpPr>
          <p:cNvPr id="932" name="Rectangle 931"/>
          <p:cNvSpPr/>
          <p:nvPr/>
        </p:nvSpPr>
        <p:spPr>
          <a:xfrm>
            <a:off x="8458320" y="4905948"/>
            <a:ext cx="1350237" cy="19560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933" name="TextBox 932"/>
          <p:cNvSpPr txBox="1"/>
          <p:nvPr/>
        </p:nvSpPr>
        <p:spPr>
          <a:xfrm>
            <a:off x="8371112" y="4880667"/>
            <a:ext cx="1578797" cy="288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5" dirty="0">
                <a:latin typeface="Courier New" panose="02070309020205020404" pitchFamily="49" charset="0"/>
                <a:cs typeface="Courier New" panose="02070309020205020404" pitchFamily="49" charset="0"/>
              </a:rPr>
              <a:t>00101100101110</a:t>
            </a:r>
          </a:p>
        </p:txBody>
      </p:sp>
      <p:sp>
        <p:nvSpPr>
          <p:cNvPr id="934" name="TextBox 933"/>
          <p:cNvSpPr txBox="1"/>
          <p:nvPr/>
        </p:nvSpPr>
        <p:spPr>
          <a:xfrm>
            <a:off x="8485391" y="5091973"/>
            <a:ext cx="13502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/>
              <a:t>Data bits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5" name="TextBox 934"/>
              <p:cNvSpPr txBox="1"/>
              <p:nvPr/>
            </p:nvSpPr>
            <p:spPr>
              <a:xfrm>
                <a:off x="3604485" y="1302757"/>
                <a:ext cx="445708" cy="32316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5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35" name="TextBox 9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485" y="1302757"/>
                <a:ext cx="445708" cy="3231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6" name="TextBox 935"/>
          <p:cNvSpPr txBox="1"/>
          <p:nvPr/>
        </p:nvSpPr>
        <p:spPr>
          <a:xfrm>
            <a:off x="3580586" y="1972217"/>
            <a:ext cx="458587" cy="40850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0" b="1" dirty="0" smtClean="0">
                <a:solidFill>
                  <a:schemeClr val="accent2">
                    <a:lumMod val="75000"/>
                  </a:schemeClr>
                </a:solidFill>
              </a:rPr>
              <a:t>..............</a:t>
            </a:r>
            <a:endParaRPr lang="pt-BR" sz="15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7" name="TextBox 936"/>
              <p:cNvSpPr txBox="1"/>
              <p:nvPr/>
            </p:nvSpPr>
            <p:spPr>
              <a:xfrm>
                <a:off x="3604485" y="1571931"/>
                <a:ext cx="445708" cy="32316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5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37" name="TextBox 9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485" y="1571931"/>
                <a:ext cx="445708" cy="3231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8" name="TextBox 937"/>
              <p:cNvSpPr txBox="1"/>
              <p:nvPr/>
            </p:nvSpPr>
            <p:spPr>
              <a:xfrm>
                <a:off x="3604485" y="1827255"/>
                <a:ext cx="445708" cy="32316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15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38" name="TextBox 9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485" y="1827255"/>
                <a:ext cx="445708" cy="3231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9" name="TextBox 938"/>
              <p:cNvSpPr txBox="1"/>
              <p:nvPr/>
            </p:nvSpPr>
            <p:spPr>
              <a:xfrm>
                <a:off x="3501432" y="5963298"/>
                <a:ext cx="932677" cy="34297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sSub>
                            <m:sSubPr>
                              <m:ctrlPr>
                                <a:rPr lang="pt-BR" sz="15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5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𝑭𝑭𝑻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15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39" name="TextBox 9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432" y="5963298"/>
                <a:ext cx="932677" cy="34297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0" name="Straight Arrow Connector 939"/>
          <p:cNvCxnSpPr/>
          <p:nvPr/>
        </p:nvCxnSpPr>
        <p:spPr>
          <a:xfrm>
            <a:off x="1158098" y="1145333"/>
            <a:ext cx="362" cy="475551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1" name="TextBox 940"/>
          <p:cNvSpPr txBox="1"/>
          <p:nvPr/>
        </p:nvSpPr>
        <p:spPr>
          <a:xfrm rot="10800000">
            <a:off x="-20211" y="1132625"/>
            <a:ext cx="415498" cy="475787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500" b="1" spc="425" dirty="0"/>
              <a:t>Time Domain </a:t>
            </a:r>
            <a:r>
              <a:rPr lang="pt-BR" sz="1500" b="1" spc="425" dirty="0" err="1"/>
              <a:t>Received</a:t>
            </a:r>
            <a:r>
              <a:rPr lang="pt-BR" sz="1500" b="1" spc="425" dirty="0"/>
              <a:t>  </a:t>
            </a:r>
            <a:r>
              <a:rPr lang="pt-BR" sz="1500" b="1" spc="425" dirty="0" err="1"/>
              <a:t>Samples</a:t>
            </a:r>
            <a:endParaRPr lang="pt-BR" sz="1500" b="1" spc="425" dirty="0"/>
          </a:p>
        </p:txBody>
      </p:sp>
      <p:sp>
        <p:nvSpPr>
          <p:cNvPr id="945" name="Rectangle 944"/>
          <p:cNvSpPr/>
          <p:nvPr/>
        </p:nvSpPr>
        <p:spPr>
          <a:xfrm>
            <a:off x="3490960" y="1415605"/>
            <a:ext cx="87573" cy="476946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cxnSp>
        <p:nvCxnSpPr>
          <p:cNvPr id="946" name="Straight Connector 945"/>
          <p:cNvCxnSpPr/>
          <p:nvPr/>
        </p:nvCxnSpPr>
        <p:spPr>
          <a:xfrm>
            <a:off x="3494240" y="1537755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Straight Connector 946"/>
          <p:cNvCxnSpPr/>
          <p:nvPr/>
        </p:nvCxnSpPr>
        <p:spPr>
          <a:xfrm>
            <a:off x="3494240" y="1659926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Straight Connector 947"/>
          <p:cNvCxnSpPr/>
          <p:nvPr/>
        </p:nvCxnSpPr>
        <p:spPr>
          <a:xfrm>
            <a:off x="3495432" y="1782099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Straight Connector 948"/>
          <p:cNvCxnSpPr/>
          <p:nvPr/>
        </p:nvCxnSpPr>
        <p:spPr>
          <a:xfrm>
            <a:off x="3494240" y="1904268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Straight Connector 949"/>
          <p:cNvCxnSpPr/>
          <p:nvPr/>
        </p:nvCxnSpPr>
        <p:spPr>
          <a:xfrm>
            <a:off x="3494240" y="2026441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Straight Connector 950"/>
          <p:cNvCxnSpPr/>
          <p:nvPr/>
        </p:nvCxnSpPr>
        <p:spPr>
          <a:xfrm>
            <a:off x="3495432" y="2148612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Straight Connector 951"/>
          <p:cNvCxnSpPr/>
          <p:nvPr/>
        </p:nvCxnSpPr>
        <p:spPr>
          <a:xfrm>
            <a:off x="3494240" y="2270783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Straight Connector 952"/>
          <p:cNvCxnSpPr/>
          <p:nvPr/>
        </p:nvCxnSpPr>
        <p:spPr>
          <a:xfrm>
            <a:off x="3494240" y="2392954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Connector 953"/>
          <p:cNvCxnSpPr/>
          <p:nvPr/>
        </p:nvCxnSpPr>
        <p:spPr>
          <a:xfrm>
            <a:off x="3495432" y="2515125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/>
          <p:cNvCxnSpPr/>
          <p:nvPr/>
        </p:nvCxnSpPr>
        <p:spPr>
          <a:xfrm>
            <a:off x="3494240" y="2637298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Straight Connector 955"/>
          <p:cNvCxnSpPr/>
          <p:nvPr/>
        </p:nvCxnSpPr>
        <p:spPr>
          <a:xfrm>
            <a:off x="3494240" y="2759469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Connector 956"/>
          <p:cNvCxnSpPr/>
          <p:nvPr/>
        </p:nvCxnSpPr>
        <p:spPr>
          <a:xfrm>
            <a:off x="3495432" y="2881639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/>
          <p:nvPr/>
        </p:nvCxnSpPr>
        <p:spPr>
          <a:xfrm>
            <a:off x="3494240" y="3003810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Straight Connector 958"/>
          <p:cNvCxnSpPr/>
          <p:nvPr/>
        </p:nvCxnSpPr>
        <p:spPr>
          <a:xfrm>
            <a:off x="3494240" y="3125981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Straight Connector 959"/>
          <p:cNvCxnSpPr/>
          <p:nvPr/>
        </p:nvCxnSpPr>
        <p:spPr>
          <a:xfrm>
            <a:off x="3495432" y="3248155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/>
          <p:nvPr/>
        </p:nvCxnSpPr>
        <p:spPr>
          <a:xfrm>
            <a:off x="3494240" y="3370324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Straight Connector 961"/>
          <p:cNvCxnSpPr/>
          <p:nvPr/>
        </p:nvCxnSpPr>
        <p:spPr>
          <a:xfrm>
            <a:off x="3494240" y="3492496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Straight Connector 962"/>
          <p:cNvCxnSpPr/>
          <p:nvPr/>
        </p:nvCxnSpPr>
        <p:spPr>
          <a:xfrm>
            <a:off x="3495432" y="3614667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/>
          <p:cNvCxnSpPr/>
          <p:nvPr/>
        </p:nvCxnSpPr>
        <p:spPr>
          <a:xfrm>
            <a:off x="3494240" y="3736838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/>
          <p:cNvCxnSpPr/>
          <p:nvPr/>
        </p:nvCxnSpPr>
        <p:spPr>
          <a:xfrm>
            <a:off x="3494240" y="3859010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/>
          <p:cNvCxnSpPr/>
          <p:nvPr/>
        </p:nvCxnSpPr>
        <p:spPr>
          <a:xfrm>
            <a:off x="3495432" y="3981181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/>
          <p:cNvCxnSpPr/>
          <p:nvPr/>
        </p:nvCxnSpPr>
        <p:spPr>
          <a:xfrm>
            <a:off x="3494240" y="4103352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/>
          <p:cNvCxnSpPr/>
          <p:nvPr/>
        </p:nvCxnSpPr>
        <p:spPr>
          <a:xfrm>
            <a:off x="3494240" y="4225524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/>
          <p:cNvCxnSpPr/>
          <p:nvPr/>
        </p:nvCxnSpPr>
        <p:spPr>
          <a:xfrm>
            <a:off x="3495432" y="4347695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/>
          <p:cNvCxnSpPr/>
          <p:nvPr/>
        </p:nvCxnSpPr>
        <p:spPr>
          <a:xfrm>
            <a:off x="3493048" y="4469867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/>
          <p:cNvCxnSpPr/>
          <p:nvPr/>
        </p:nvCxnSpPr>
        <p:spPr>
          <a:xfrm>
            <a:off x="3494240" y="4592037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/>
          <p:cNvCxnSpPr/>
          <p:nvPr/>
        </p:nvCxnSpPr>
        <p:spPr>
          <a:xfrm>
            <a:off x="3493048" y="4714210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/>
          <p:cNvCxnSpPr/>
          <p:nvPr/>
        </p:nvCxnSpPr>
        <p:spPr>
          <a:xfrm>
            <a:off x="3493048" y="4836378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/>
          <p:cNvCxnSpPr/>
          <p:nvPr/>
        </p:nvCxnSpPr>
        <p:spPr>
          <a:xfrm>
            <a:off x="3494240" y="4958551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/>
          <p:cNvCxnSpPr/>
          <p:nvPr/>
        </p:nvCxnSpPr>
        <p:spPr>
          <a:xfrm>
            <a:off x="3493048" y="5080723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/>
          <p:cNvCxnSpPr/>
          <p:nvPr/>
        </p:nvCxnSpPr>
        <p:spPr>
          <a:xfrm>
            <a:off x="3493048" y="5202894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/>
          <p:cNvCxnSpPr/>
          <p:nvPr/>
        </p:nvCxnSpPr>
        <p:spPr>
          <a:xfrm>
            <a:off x="3494240" y="5325065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/>
          <p:cNvCxnSpPr/>
          <p:nvPr/>
        </p:nvCxnSpPr>
        <p:spPr>
          <a:xfrm>
            <a:off x="3493048" y="5447236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/>
          <p:cNvCxnSpPr/>
          <p:nvPr/>
        </p:nvCxnSpPr>
        <p:spPr>
          <a:xfrm>
            <a:off x="3493048" y="5569407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/>
          <p:nvPr/>
        </p:nvCxnSpPr>
        <p:spPr>
          <a:xfrm>
            <a:off x="3494240" y="5691578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/>
          <p:cNvCxnSpPr/>
          <p:nvPr/>
        </p:nvCxnSpPr>
        <p:spPr>
          <a:xfrm>
            <a:off x="3493048" y="5813751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981"/>
          <p:cNvCxnSpPr/>
          <p:nvPr/>
        </p:nvCxnSpPr>
        <p:spPr>
          <a:xfrm>
            <a:off x="3493048" y="5935922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/>
          <p:cNvCxnSpPr/>
          <p:nvPr/>
        </p:nvCxnSpPr>
        <p:spPr>
          <a:xfrm>
            <a:off x="3494240" y="6058093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Rectangle 983"/>
          <p:cNvSpPr/>
          <p:nvPr/>
        </p:nvSpPr>
        <p:spPr>
          <a:xfrm>
            <a:off x="3493057" y="4714223"/>
            <a:ext cx="87689" cy="73302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691" tIns="64844" rIns="129691" bIns="648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191"/>
          </a:p>
        </p:txBody>
      </p:sp>
      <p:sp>
        <p:nvSpPr>
          <p:cNvPr id="985" name="TextBox 984"/>
          <p:cNvSpPr txBox="1"/>
          <p:nvPr/>
        </p:nvSpPr>
        <p:spPr>
          <a:xfrm>
            <a:off x="3396929" y="4584545"/>
            <a:ext cx="308290" cy="92468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677" b="1" dirty="0"/>
              <a:t>...</a:t>
            </a:r>
          </a:p>
        </p:txBody>
      </p:sp>
      <p:sp>
        <p:nvSpPr>
          <p:cNvPr id="986" name="TextBox 985"/>
          <p:cNvSpPr txBox="1"/>
          <p:nvPr/>
        </p:nvSpPr>
        <p:spPr>
          <a:xfrm>
            <a:off x="1714523" y="577822"/>
            <a:ext cx="18886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/>
              <a:t>OFDM </a:t>
            </a:r>
            <a:r>
              <a:rPr lang="pt-BR" sz="1500" b="1" dirty="0" err="1"/>
              <a:t>Symbol</a:t>
            </a:r>
            <a:r>
              <a:rPr lang="pt-BR" sz="1500" b="1" dirty="0"/>
              <a:t> Vector</a:t>
            </a:r>
          </a:p>
        </p:txBody>
      </p:sp>
      <p:cxnSp>
        <p:nvCxnSpPr>
          <p:cNvPr id="988" name="Straight Connector 987"/>
          <p:cNvCxnSpPr/>
          <p:nvPr/>
        </p:nvCxnSpPr>
        <p:spPr>
          <a:xfrm>
            <a:off x="1750751" y="888684"/>
            <a:ext cx="1364324" cy="4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0" name="TextBox 989"/>
              <p:cNvSpPr txBox="1"/>
              <p:nvPr/>
            </p:nvSpPr>
            <p:spPr>
              <a:xfrm>
                <a:off x="4510407" y="5934114"/>
                <a:ext cx="398455" cy="25245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99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97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pt-BR" sz="997" i="1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  <m:r>
                        <a:rPr lang="pt-BR" sz="997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3193" dirty="0"/>
              </a:p>
            </p:txBody>
          </p:sp>
        </mc:Choice>
        <mc:Fallback>
          <p:sp>
            <p:nvSpPr>
              <p:cNvPr id="990" name="TextBox 9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407" y="5934114"/>
                <a:ext cx="398455" cy="252452"/>
              </a:xfrm>
              <a:prstGeom prst="rect">
                <a:avLst/>
              </a:prstGeom>
              <a:blipFill rotWithShape="0">
                <a:blip r:embed="rId9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1" name="TextBox 990"/>
              <p:cNvSpPr txBox="1"/>
              <p:nvPr/>
            </p:nvSpPr>
            <p:spPr>
              <a:xfrm>
                <a:off x="4115917" y="5940176"/>
                <a:ext cx="398455" cy="25245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99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97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pt-BR" sz="997" i="1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  <m:r>
                        <a:rPr lang="pt-BR" sz="997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3193" dirty="0"/>
              </a:p>
            </p:txBody>
          </p:sp>
        </mc:Choice>
        <mc:Fallback>
          <p:sp>
            <p:nvSpPr>
              <p:cNvPr id="991" name="TextBox 9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917" y="5940176"/>
                <a:ext cx="398455" cy="25245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6" name="Rounded Rectangle 995"/>
          <p:cNvSpPr/>
          <p:nvPr/>
        </p:nvSpPr>
        <p:spPr>
          <a:xfrm>
            <a:off x="8130918" y="3261359"/>
            <a:ext cx="341128" cy="10888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997" name="TextBox 996"/>
          <p:cNvSpPr txBox="1"/>
          <p:nvPr/>
        </p:nvSpPr>
        <p:spPr>
          <a:xfrm>
            <a:off x="8087223" y="3157052"/>
            <a:ext cx="415498" cy="117921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t-BR" sz="1500" b="1" dirty="0" err="1"/>
              <a:t>Equalization</a:t>
            </a:r>
            <a:endParaRPr lang="pt-BR" sz="1500" b="1" dirty="0"/>
          </a:p>
        </p:txBody>
      </p:sp>
      <p:cxnSp>
        <p:nvCxnSpPr>
          <p:cNvPr id="998" name="Straight Arrow Connector 997"/>
          <p:cNvCxnSpPr>
            <a:stCxn id="1075" idx="3"/>
            <a:endCxn id="996" idx="1"/>
          </p:cNvCxnSpPr>
          <p:nvPr/>
        </p:nvCxnSpPr>
        <p:spPr>
          <a:xfrm flipV="1">
            <a:off x="7876325" y="3805761"/>
            <a:ext cx="254593" cy="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0" name="Rounded Rectangle 999"/>
          <p:cNvSpPr/>
          <p:nvPr/>
        </p:nvSpPr>
        <p:spPr>
          <a:xfrm rot="16200000">
            <a:off x="8752328" y="3424650"/>
            <a:ext cx="762223" cy="7622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1001" name="TextBox 1000"/>
          <p:cNvSpPr txBox="1"/>
          <p:nvPr/>
        </p:nvSpPr>
        <p:spPr>
          <a:xfrm rot="5400000">
            <a:off x="8957118" y="2715917"/>
            <a:ext cx="415498" cy="106447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t-BR" sz="1500" b="1" dirty="0" err="1"/>
              <a:t>Demapping</a:t>
            </a:r>
            <a:endParaRPr lang="pt-BR" sz="1500" b="1" dirty="0"/>
          </a:p>
        </p:txBody>
      </p:sp>
      <p:cxnSp>
        <p:nvCxnSpPr>
          <p:cNvPr id="1002" name="Straight Connector 1001"/>
          <p:cNvCxnSpPr/>
          <p:nvPr/>
        </p:nvCxnSpPr>
        <p:spPr>
          <a:xfrm>
            <a:off x="8864689" y="3820940"/>
            <a:ext cx="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Elbow Connector 1002"/>
          <p:cNvCxnSpPr/>
          <p:nvPr/>
        </p:nvCxnSpPr>
        <p:spPr>
          <a:xfrm>
            <a:off x="8813174" y="3580298"/>
            <a:ext cx="608638" cy="49154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Straight Arrow Connector 1003"/>
          <p:cNvCxnSpPr>
            <a:stCxn id="996" idx="3"/>
            <a:endCxn id="1000" idx="0"/>
          </p:cNvCxnSpPr>
          <p:nvPr/>
        </p:nvCxnSpPr>
        <p:spPr>
          <a:xfrm>
            <a:off x="8472046" y="3805761"/>
            <a:ext cx="2802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5" name="Picture 100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1" t="21117" r="11018" b="28339"/>
          <a:stretch/>
        </p:blipFill>
        <p:spPr>
          <a:xfrm rot="5400000">
            <a:off x="-1455412" y="3135694"/>
            <a:ext cx="4342995" cy="713603"/>
          </a:xfrm>
          <a:prstGeom prst="rect">
            <a:avLst/>
          </a:prstGeom>
        </p:spPr>
      </p:pic>
      <p:sp>
        <p:nvSpPr>
          <p:cNvPr id="1006" name="TextBox 1005"/>
          <p:cNvSpPr txBox="1"/>
          <p:nvPr/>
        </p:nvSpPr>
        <p:spPr>
          <a:xfrm rot="10800000">
            <a:off x="793246" y="5453956"/>
            <a:ext cx="399661" cy="95244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397" b="1" dirty="0">
                <a:solidFill>
                  <a:schemeClr val="accent1"/>
                </a:solidFill>
              </a:rPr>
              <a:t>Time</a:t>
            </a:r>
            <a:endParaRPr lang="pt-BR" sz="1985" b="1" dirty="0">
              <a:solidFill>
                <a:schemeClr val="accent1"/>
              </a:solidFill>
            </a:endParaRPr>
          </a:p>
        </p:txBody>
      </p:sp>
      <p:cxnSp>
        <p:nvCxnSpPr>
          <p:cNvPr id="989" name="Straight Arrow Connector 988"/>
          <p:cNvCxnSpPr>
            <a:endCxn id="1007" idx="1"/>
          </p:cNvCxnSpPr>
          <p:nvPr/>
        </p:nvCxnSpPr>
        <p:spPr>
          <a:xfrm>
            <a:off x="2335789" y="3826069"/>
            <a:ext cx="759" cy="13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7" name="Rounded Rectangle 1006"/>
          <p:cNvSpPr/>
          <p:nvPr/>
        </p:nvSpPr>
        <p:spPr>
          <a:xfrm rot="5400000">
            <a:off x="2143499" y="3854949"/>
            <a:ext cx="386097" cy="5977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1008" name="TextBox 1007"/>
          <p:cNvSpPr txBox="1"/>
          <p:nvPr/>
        </p:nvSpPr>
        <p:spPr>
          <a:xfrm rot="5400000">
            <a:off x="2118964" y="3587317"/>
            <a:ext cx="415498" cy="11138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pt-BR" sz="1500" b="1" dirty="0" err="1"/>
              <a:t>Sync</a:t>
            </a:r>
            <a:endParaRPr lang="pt-BR" sz="1500" b="1" dirty="0"/>
          </a:p>
        </p:txBody>
      </p:sp>
      <p:sp>
        <p:nvSpPr>
          <p:cNvPr id="1009" name="Rounded Rectangle 1008"/>
          <p:cNvSpPr/>
          <p:nvPr/>
        </p:nvSpPr>
        <p:spPr>
          <a:xfrm rot="5400000">
            <a:off x="2139759" y="5146801"/>
            <a:ext cx="398048" cy="9989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1010" name="TextBox 1009"/>
          <p:cNvSpPr txBox="1"/>
          <p:nvPr/>
        </p:nvSpPr>
        <p:spPr>
          <a:xfrm rot="5400000">
            <a:off x="2159949" y="5094020"/>
            <a:ext cx="415498" cy="11080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pt-BR" sz="1500" b="1" dirty="0"/>
              <a:t>CP Remove</a:t>
            </a:r>
          </a:p>
        </p:txBody>
      </p:sp>
      <p:sp>
        <p:nvSpPr>
          <p:cNvPr id="1011" name="Isosceles Triangle 1010"/>
          <p:cNvSpPr/>
          <p:nvPr/>
        </p:nvSpPr>
        <p:spPr>
          <a:xfrm>
            <a:off x="1892011" y="4535096"/>
            <a:ext cx="893592" cy="49799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3426" tIns="51716" rIns="103426" bIns="51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331"/>
          </a:p>
        </p:txBody>
      </p:sp>
      <p:sp>
        <p:nvSpPr>
          <p:cNvPr id="1012" name="TextBox 1011"/>
          <p:cNvSpPr txBox="1"/>
          <p:nvPr/>
        </p:nvSpPr>
        <p:spPr>
          <a:xfrm>
            <a:off x="2106819" y="4680587"/>
            <a:ext cx="5739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/>
              <a:t>S/P</a:t>
            </a:r>
            <a:endParaRPr lang="pt-BR" sz="1500" b="1" dirty="0"/>
          </a:p>
        </p:txBody>
      </p:sp>
      <p:cxnSp>
        <p:nvCxnSpPr>
          <p:cNvPr id="1013" name="Straight Arrow Connector 1012"/>
          <p:cNvCxnSpPr>
            <a:stCxn id="1007" idx="3"/>
            <a:endCxn id="1011" idx="0"/>
          </p:cNvCxnSpPr>
          <p:nvPr/>
        </p:nvCxnSpPr>
        <p:spPr>
          <a:xfrm>
            <a:off x="2336548" y="4346859"/>
            <a:ext cx="2259" cy="18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Straight Arrow Connector 1018"/>
          <p:cNvCxnSpPr>
            <a:stCxn id="1000" idx="1"/>
            <a:endCxn id="932" idx="0"/>
          </p:cNvCxnSpPr>
          <p:nvPr/>
        </p:nvCxnSpPr>
        <p:spPr>
          <a:xfrm flipH="1">
            <a:off x="9133439" y="4186874"/>
            <a:ext cx="1" cy="71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5448638" y="856099"/>
            <a:ext cx="14302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0" b="1" dirty="0" err="1" smtClean="0"/>
              <a:t>Subcarries</a:t>
            </a:r>
            <a:r>
              <a:rPr lang="pt-BR" sz="1500" b="1" dirty="0" smtClean="0"/>
              <a:t> Data</a:t>
            </a:r>
            <a:endParaRPr lang="pt-BR" sz="1500" b="1" dirty="0"/>
          </a:p>
        </p:txBody>
      </p:sp>
      <p:grpSp>
        <p:nvGrpSpPr>
          <p:cNvPr id="23" name="Group 22"/>
          <p:cNvGrpSpPr/>
          <p:nvPr/>
        </p:nvGrpSpPr>
        <p:grpSpPr>
          <a:xfrm rot="5400000">
            <a:off x="1160673" y="1693048"/>
            <a:ext cx="2391751" cy="1992789"/>
            <a:chOff x="1193206" y="4379635"/>
            <a:chExt cx="2391751" cy="1992789"/>
          </a:xfrm>
        </p:grpSpPr>
        <p:cxnSp>
          <p:nvCxnSpPr>
            <p:cNvPr id="1056" name="Straight Arrow Connector 1055"/>
            <p:cNvCxnSpPr/>
            <p:nvPr/>
          </p:nvCxnSpPr>
          <p:spPr>
            <a:xfrm>
              <a:off x="2432026" y="4603227"/>
              <a:ext cx="692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Straight Arrow Connector 888"/>
            <p:cNvCxnSpPr/>
            <p:nvPr/>
          </p:nvCxnSpPr>
          <p:spPr>
            <a:xfrm>
              <a:off x="2459109" y="6095410"/>
              <a:ext cx="692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Rectangle 1027"/>
            <p:cNvSpPr/>
            <p:nvPr/>
          </p:nvSpPr>
          <p:spPr>
            <a:xfrm>
              <a:off x="2211557" y="5989253"/>
              <a:ext cx="438374" cy="21284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cxnSp>
          <p:nvCxnSpPr>
            <p:cNvPr id="891" name="Straight Arrow Connector 890"/>
            <p:cNvCxnSpPr/>
            <p:nvPr/>
          </p:nvCxnSpPr>
          <p:spPr>
            <a:xfrm>
              <a:off x="1971728" y="4604640"/>
              <a:ext cx="2442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3" name="TextBox 892"/>
            <p:cNvSpPr txBox="1"/>
            <p:nvPr/>
          </p:nvSpPr>
          <p:spPr>
            <a:xfrm rot="16200000">
              <a:off x="2546426" y="5140258"/>
              <a:ext cx="1553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err="1">
                  <a:solidFill>
                    <a:schemeClr val="tx2"/>
                  </a:solidFill>
                </a:rPr>
                <a:t>Complex</a:t>
              </a:r>
              <a:r>
                <a:rPr lang="pt-BR" sz="1400" b="1" dirty="0">
                  <a:solidFill>
                    <a:schemeClr val="tx2"/>
                  </a:solidFill>
                </a:rPr>
                <a:t> OFDM</a:t>
              </a:r>
              <a:br>
                <a:rPr lang="pt-BR" sz="1400" b="1" dirty="0">
                  <a:solidFill>
                    <a:schemeClr val="tx2"/>
                  </a:solidFill>
                </a:rPr>
              </a:br>
              <a:r>
                <a:rPr lang="pt-BR" sz="1400" b="1" dirty="0">
                  <a:solidFill>
                    <a:schemeClr val="tx2"/>
                  </a:solidFill>
                </a:rPr>
                <a:t>Base Band</a:t>
              </a:r>
              <a:endParaRPr lang="pt-BR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2211931" y="4496452"/>
              <a:ext cx="438005" cy="21638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25" name="TextBox 1024"/>
            <p:cNvSpPr txBox="1"/>
            <p:nvPr/>
          </p:nvSpPr>
          <p:spPr>
            <a:xfrm rot="10800000">
              <a:off x="2051449" y="4475304"/>
              <a:ext cx="743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err="1" smtClean="0">
                  <a:solidFill>
                    <a:schemeClr val="tx2"/>
                  </a:solidFill>
                </a:rPr>
                <a:t>Filter</a:t>
              </a:r>
              <a:endParaRPr lang="pt-BR" sz="1400" b="1" dirty="0">
                <a:solidFill>
                  <a:schemeClr val="tx2"/>
                </a:solidFill>
              </a:endParaRPr>
            </a:p>
          </p:txBody>
        </p:sp>
        <p:cxnSp>
          <p:nvCxnSpPr>
            <p:cNvPr id="1026" name="Straight Arrow Connector 1025"/>
            <p:cNvCxnSpPr/>
            <p:nvPr/>
          </p:nvCxnSpPr>
          <p:spPr>
            <a:xfrm>
              <a:off x="1990738" y="6095410"/>
              <a:ext cx="225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" name="TextBox 1026"/>
            <p:cNvSpPr txBox="1"/>
            <p:nvPr/>
          </p:nvSpPr>
          <p:spPr>
            <a:xfrm rot="16200000">
              <a:off x="2931523" y="6063466"/>
              <a:ext cx="279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  <a:endParaRPr lang="pt-BR" sz="18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29" name="TextBox 1028"/>
            <p:cNvSpPr txBox="1"/>
            <p:nvPr/>
          </p:nvSpPr>
          <p:spPr>
            <a:xfrm rot="10800000">
              <a:off x="2048192" y="5959752"/>
              <a:ext cx="768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err="1" smtClean="0">
                  <a:solidFill>
                    <a:schemeClr val="tx2"/>
                  </a:solidFill>
                </a:rPr>
                <a:t>Filter</a:t>
              </a:r>
              <a:endParaRPr lang="pt-BR" sz="1400" b="1" dirty="0">
                <a:solidFill>
                  <a:schemeClr val="tx2"/>
                </a:solidFill>
              </a:endParaRPr>
            </a:p>
          </p:txBody>
        </p:sp>
        <p:grpSp>
          <p:nvGrpSpPr>
            <p:cNvPr id="1030" name="Group 1029"/>
            <p:cNvGrpSpPr/>
            <p:nvPr/>
          </p:nvGrpSpPr>
          <p:grpSpPr>
            <a:xfrm>
              <a:off x="1857751" y="4496451"/>
              <a:ext cx="212260" cy="216378"/>
              <a:chOff x="3706743" y="267079"/>
              <a:chExt cx="325804" cy="321590"/>
            </a:xfrm>
          </p:grpSpPr>
          <p:sp>
            <p:nvSpPr>
              <p:cNvPr id="1031" name="Oval 1030"/>
              <p:cNvSpPr/>
              <p:nvPr/>
            </p:nvSpPr>
            <p:spPr>
              <a:xfrm>
                <a:off x="3706743" y="267079"/>
                <a:ext cx="325804" cy="32159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sz="1616"/>
              </a:p>
            </p:txBody>
          </p:sp>
          <p:cxnSp>
            <p:nvCxnSpPr>
              <p:cNvPr id="1032" name="Straight Connector 1031"/>
              <p:cNvCxnSpPr>
                <a:stCxn id="1031" idx="7"/>
                <a:endCxn id="1031" idx="3"/>
              </p:cNvCxnSpPr>
              <p:nvPr/>
            </p:nvCxnSpPr>
            <p:spPr>
              <a:xfrm flipH="1">
                <a:off x="3754456" y="314175"/>
                <a:ext cx="230378" cy="227398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Straight Connector 1032"/>
              <p:cNvCxnSpPr>
                <a:stCxn id="1031" idx="5"/>
                <a:endCxn id="1031" idx="1"/>
              </p:cNvCxnSpPr>
              <p:nvPr/>
            </p:nvCxnSpPr>
            <p:spPr>
              <a:xfrm flipH="1" flipV="1">
                <a:off x="3754456" y="314175"/>
                <a:ext cx="230378" cy="227398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4" name="Group 1033"/>
            <p:cNvGrpSpPr/>
            <p:nvPr/>
          </p:nvGrpSpPr>
          <p:grpSpPr>
            <a:xfrm>
              <a:off x="1862105" y="5987221"/>
              <a:ext cx="212260" cy="216378"/>
              <a:chOff x="4498151" y="1144947"/>
              <a:chExt cx="325804" cy="321590"/>
            </a:xfrm>
          </p:grpSpPr>
          <p:sp>
            <p:nvSpPr>
              <p:cNvPr id="1035" name="Oval 1034"/>
              <p:cNvSpPr/>
              <p:nvPr/>
            </p:nvSpPr>
            <p:spPr>
              <a:xfrm>
                <a:off x="4498151" y="1144947"/>
                <a:ext cx="325804" cy="32159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sz="1616"/>
              </a:p>
            </p:txBody>
          </p:sp>
          <p:cxnSp>
            <p:nvCxnSpPr>
              <p:cNvPr id="1036" name="Straight Connector 1035"/>
              <p:cNvCxnSpPr>
                <a:stCxn id="1035" idx="7"/>
                <a:endCxn id="1035" idx="3"/>
              </p:cNvCxnSpPr>
              <p:nvPr/>
            </p:nvCxnSpPr>
            <p:spPr>
              <a:xfrm flipH="1">
                <a:off x="4545864" y="1192043"/>
                <a:ext cx="230378" cy="227398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Straight Connector 1036"/>
              <p:cNvCxnSpPr>
                <a:stCxn id="1035" idx="5"/>
                <a:endCxn id="1035" idx="1"/>
              </p:cNvCxnSpPr>
              <p:nvPr/>
            </p:nvCxnSpPr>
            <p:spPr>
              <a:xfrm flipH="1" flipV="1">
                <a:off x="4545864" y="1192043"/>
                <a:ext cx="230378" cy="227398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8" name="Straight Arrow Connector 1037"/>
            <p:cNvCxnSpPr>
              <a:stCxn id="1040" idx="0"/>
              <a:endCxn id="1031" idx="4"/>
            </p:cNvCxnSpPr>
            <p:nvPr/>
          </p:nvCxnSpPr>
          <p:spPr>
            <a:xfrm flipH="1" flipV="1">
              <a:off x="1963889" y="4712837"/>
              <a:ext cx="4354" cy="3238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0" name="Rectangle 1039"/>
            <p:cNvSpPr/>
            <p:nvPr/>
          </p:nvSpPr>
          <p:spPr>
            <a:xfrm>
              <a:off x="1830290" y="5036693"/>
              <a:ext cx="275908" cy="243134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/>
            </a:p>
          </p:txBody>
        </p:sp>
        <p:sp>
          <p:nvSpPr>
            <p:cNvPr id="1041" name="TextBox 1040"/>
            <p:cNvSpPr txBox="1"/>
            <p:nvPr/>
          </p:nvSpPr>
          <p:spPr>
            <a:xfrm rot="10800000">
              <a:off x="1754280" y="5022665"/>
              <a:ext cx="4185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chemeClr val="tx2"/>
                  </a:solidFill>
                </a:rPr>
                <a:t>90°</a:t>
              </a:r>
              <a:endParaRPr lang="pt-BR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042" name="TextBox 1041"/>
            <p:cNvSpPr txBox="1"/>
            <p:nvPr/>
          </p:nvSpPr>
          <p:spPr>
            <a:xfrm rot="10800000">
              <a:off x="1418562" y="5627518"/>
              <a:ext cx="521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chemeClr val="tx2"/>
                  </a:solidFill>
                </a:rPr>
                <a:t>DDS</a:t>
              </a:r>
              <a:endParaRPr lang="pt-BR" sz="1400" b="1" dirty="0">
                <a:solidFill>
                  <a:schemeClr val="tx2"/>
                </a:solidFill>
              </a:endParaRPr>
            </a:p>
          </p:txBody>
        </p:sp>
        <p:cxnSp>
          <p:nvCxnSpPr>
            <p:cNvPr id="1043" name="Straight Arrow Connector 1042"/>
            <p:cNvCxnSpPr/>
            <p:nvPr/>
          </p:nvCxnSpPr>
          <p:spPr>
            <a:xfrm>
              <a:off x="1736451" y="5574344"/>
              <a:ext cx="235007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Arrow Connector 1043"/>
            <p:cNvCxnSpPr>
              <a:stCxn id="1040" idx="2"/>
              <a:endCxn id="1035" idx="0"/>
            </p:cNvCxnSpPr>
            <p:nvPr/>
          </p:nvCxnSpPr>
          <p:spPr>
            <a:xfrm>
              <a:off x="1968235" y="5279826"/>
              <a:ext cx="0" cy="70739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5" name="Group 1044"/>
            <p:cNvGrpSpPr/>
            <p:nvPr/>
          </p:nvGrpSpPr>
          <p:grpSpPr>
            <a:xfrm>
              <a:off x="1319666" y="5216667"/>
              <a:ext cx="212260" cy="216378"/>
              <a:chOff x="3706743" y="267079"/>
              <a:chExt cx="325804" cy="321590"/>
            </a:xfrm>
          </p:grpSpPr>
          <p:sp>
            <p:nvSpPr>
              <p:cNvPr id="1046" name="Oval 1045"/>
              <p:cNvSpPr/>
              <p:nvPr/>
            </p:nvSpPr>
            <p:spPr>
              <a:xfrm>
                <a:off x="3706743" y="267079"/>
                <a:ext cx="325804" cy="32159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sz="1616"/>
              </a:p>
            </p:txBody>
          </p:sp>
          <p:cxnSp>
            <p:nvCxnSpPr>
              <p:cNvPr id="1047" name="Straight Connector 1046"/>
              <p:cNvCxnSpPr>
                <a:stCxn id="1046" idx="0"/>
                <a:endCxn id="1046" idx="4"/>
              </p:cNvCxnSpPr>
              <p:nvPr/>
            </p:nvCxnSpPr>
            <p:spPr>
              <a:xfrm>
                <a:off x="3869645" y="267079"/>
                <a:ext cx="0" cy="32159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/>
              <p:cNvCxnSpPr>
                <a:stCxn id="1046" idx="6"/>
                <a:endCxn id="1046" idx="2"/>
              </p:cNvCxnSpPr>
              <p:nvPr/>
            </p:nvCxnSpPr>
            <p:spPr>
              <a:xfrm flipH="1">
                <a:off x="3706743" y="427874"/>
                <a:ext cx="325804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9" name="Elbow Connector 1048"/>
            <p:cNvCxnSpPr>
              <a:stCxn id="1046" idx="0"/>
              <a:endCxn id="1031" idx="2"/>
            </p:cNvCxnSpPr>
            <p:nvPr/>
          </p:nvCxnSpPr>
          <p:spPr>
            <a:xfrm rot="5400000" flipH="1" flipV="1">
              <a:off x="1335760" y="4694677"/>
              <a:ext cx="612027" cy="43195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Elbow Connector 1049"/>
            <p:cNvCxnSpPr>
              <a:stCxn id="1046" idx="4"/>
              <a:endCxn id="1035" idx="2"/>
            </p:cNvCxnSpPr>
            <p:nvPr/>
          </p:nvCxnSpPr>
          <p:spPr>
            <a:xfrm rot="16200000" flipH="1">
              <a:off x="1312768" y="5546072"/>
              <a:ext cx="662365" cy="43630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1" name="Group 1050"/>
            <p:cNvGrpSpPr/>
            <p:nvPr/>
          </p:nvGrpSpPr>
          <p:grpSpPr>
            <a:xfrm>
              <a:off x="1599837" y="5468649"/>
              <a:ext cx="212260" cy="216378"/>
              <a:chOff x="3162744" y="1239770"/>
              <a:chExt cx="325804" cy="321590"/>
            </a:xfrm>
          </p:grpSpPr>
          <p:sp>
            <p:nvSpPr>
              <p:cNvPr id="1052" name="Oval 1051"/>
              <p:cNvSpPr/>
              <p:nvPr/>
            </p:nvSpPr>
            <p:spPr>
              <a:xfrm>
                <a:off x="3162744" y="1239770"/>
                <a:ext cx="325804" cy="32159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sz="1616"/>
              </a:p>
            </p:txBody>
          </p:sp>
          <p:sp>
            <p:nvSpPr>
              <p:cNvPr id="1053" name="Freeform 1052"/>
              <p:cNvSpPr/>
              <p:nvPr/>
            </p:nvSpPr>
            <p:spPr>
              <a:xfrm>
                <a:off x="3194377" y="1335317"/>
                <a:ext cx="258167" cy="123058"/>
              </a:xfrm>
              <a:custGeom>
                <a:avLst/>
                <a:gdLst>
                  <a:gd name="connsiteX0" fmla="*/ 0 w 1057275"/>
                  <a:gd name="connsiteY0" fmla="*/ 406248 h 799538"/>
                  <a:gd name="connsiteX1" fmla="*/ 304800 w 1057275"/>
                  <a:gd name="connsiteY1" fmla="*/ 10961 h 799538"/>
                  <a:gd name="connsiteX2" fmla="*/ 742950 w 1057275"/>
                  <a:gd name="connsiteY2" fmla="*/ 792011 h 799538"/>
                  <a:gd name="connsiteX3" fmla="*/ 1057275 w 1057275"/>
                  <a:gd name="connsiteY3" fmla="*/ 339573 h 79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7275" h="799538">
                    <a:moveTo>
                      <a:pt x="0" y="406248"/>
                    </a:moveTo>
                    <a:cubicBezTo>
                      <a:pt x="90487" y="176457"/>
                      <a:pt x="180975" y="-53333"/>
                      <a:pt x="304800" y="10961"/>
                    </a:cubicBezTo>
                    <a:cubicBezTo>
                      <a:pt x="428625" y="75255"/>
                      <a:pt x="617538" y="737242"/>
                      <a:pt x="742950" y="792011"/>
                    </a:cubicBezTo>
                    <a:cubicBezTo>
                      <a:pt x="868363" y="846780"/>
                      <a:pt x="962819" y="593176"/>
                      <a:pt x="1057275" y="33957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sz="1616"/>
              </a:p>
            </p:txBody>
          </p:sp>
        </p:grpSp>
        <p:sp>
          <p:nvSpPr>
            <p:cNvPr id="1055" name="Rounded Rectangle 1054"/>
            <p:cNvSpPr/>
            <p:nvPr/>
          </p:nvSpPr>
          <p:spPr>
            <a:xfrm>
              <a:off x="1193206" y="4379635"/>
              <a:ext cx="1766637" cy="1952933"/>
            </a:xfrm>
            <a:prstGeom prst="roundRect">
              <a:avLst/>
            </a:prstGeom>
            <a:noFill/>
            <a:ln w="12700">
              <a:solidFill>
                <a:schemeClr val="tx2">
                  <a:alpha val="70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/>
            </a:p>
          </p:txBody>
        </p:sp>
        <p:sp>
          <p:nvSpPr>
            <p:cNvPr id="1057" name="TextBox 1056"/>
            <p:cNvSpPr txBox="1"/>
            <p:nvPr/>
          </p:nvSpPr>
          <p:spPr>
            <a:xfrm rot="16200000">
              <a:off x="2941052" y="4510875"/>
              <a:ext cx="279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pt-BR" sz="18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cxnSp>
        <p:nvCxnSpPr>
          <p:cNvPr id="31" name="Elbow Connector 30"/>
          <p:cNvCxnSpPr>
            <a:endCxn id="1046" idx="2"/>
          </p:cNvCxnSpPr>
          <p:nvPr/>
        </p:nvCxnSpPr>
        <p:spPr>
          <a:xfrm>
            <a:off x="1147245" y="1161689"/>
            <a:ext cx="1260477" cy="45833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Elbow Connector 1057"/>
          <p:cNvCxnSpPr>
            <a:stCxn id="1009" idx="3"/>
            <a:endCxn id="945" idx="2"/>
          </p:cNvCxnSpPr>
          <p:nvPr/>
        </p:nvCxnSpPr>
        <p:spPr>
          <a:xfrm rot="16200000" flipH="1">
            <a:off x="2766872" y="5417195"/>
            <a:ext cx="339786" cy="1195964"/>
          </a:xfrm>
          <a:prstGeom prst="bentConnector3">
            <a:avLst>
              <a:gd name="adj1" fmla="val 16727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3" name="Arc 2752"/>
          <p:cNvSpPr/>
          <p:nvPr/>
        </p:nvSpPr>
        <p:spPr>
          <a:xfrm>
            <a:off x="2626288" y="893165"/>
            <a:ext cx="914400" cy="914400"/>
          </a:xfrm>
          <a:prstGeom prst="arc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2" name="TextBox 1061"/>
          <p:cNvSpPr txBox="1"/>
          <p:nvPr/>
        </p:nvSpPr>
        <p:spPr>
          <a:xfrm>
            <a:off x="4652252" y="1391480"/>
            <a:ext cx="276194" cy="25166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992" dirty="0"/>
              <a:t>1</a:t>
            </a:r>
            <a:endParaRPr lang="pt-BR" sz="198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4" name="TextBox 1063"/>
              <p:cNvSpPr txBox="1"/>
              <p:nvPr/>
            </p:nvSpPr>
            <p:spPr>
              <a:xfrm>
                <a:off x="5193191" y="5878831"/>
                <a:ext cx="1800609" cy="47622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lang="pt-BR" sz="1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pt-BR" sz="14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14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acc>
                      <m:r>
                        <a:rPr lang="pt-BR" sz="1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f>
                            <m:fPr>
                              <m:ctrlPr>
                                <a:rPr lang="pt-BR" sz="1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1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pt-BR" sz="1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pt-BR" sz="1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f>
                            <m:fPr>
                              <m:ctrlPr>
                                <a:rPr lang="pt-BR" sz="1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1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pt-BR" sz="1400" b="1" i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64" name="TextBox 10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191" y="5878831"/>
                <a:ext cx="1800609" cy="47622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7" name="TextBox 1066"/>
              <p:cNvSpPr txBox="1"/>
              <p:nvPr/>
            </p:nvSpPr>
            <p:spPr>
              <a:xfrm>
                <a:off x="4715055" y="3240665"/>
                <a:ext cx="2751452" cy="37600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lang="pt-BR" sz="1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1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pt-BR" sz="1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pt-BR" sz="1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sSub>
                            <m:sSubPr>
                              <m:ctrlPr>
                                <a:rPr lang="pt-BR" sz="1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sub>
                      </m:sSub>
                      <m:r>
                        <a:rPr lang="pt-BR" sz="1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pt-BR" sz="1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sSub>
                            <m:sSubPr>
                              <m:ctrlPr>
                                <a:rPr lang="pt-BR" sz="1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1400" b="1" i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67" name="TextBox 10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055" y="3240665"/>
                <a:ext cx="2751452" cy="376000"/>
              </a:xfrm>
              <a:prstGeom prst="rect">
                <a:avLst/>
              </a:prstGeom>
              <a:blipFill rotWithShape="0">
                <a:blip r:embed="rId1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9" name="TextBox 1068"/>
              <p:cNvSpPr txBox="1"/>
              <p:nvPr/>
            </p:nvSpPr>
            <p:spPr>
              <a:xfrm>
                <a:off x="4330387" y="3652207"/>
                <a:ext cx="724931" cy="37818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997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99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997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997" i="1">
                                  <a:latin typeface="Cambria Math" panose="02040503050406030204" pitchFamily="18" charset="0"/>
                                </a:rPr>
                                <m:t>𝐹𝐹𝑇</m:t>
                              </m:r>
                            </m:sub>
                          </m:sSub>
                        </m:num>
                        <m:den>
                          <m:r>
                            <a:rPr lang="pt-BR" sz="997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193" dirty="0"/>
              </a:p>
            </p:txBody>
          </p:sp>
        </mc:Choice>
        <mc:Fallback>
          <p:sp>
            <p:nvSpPr>
              <p:cNvPr id="1069" name="TextBox 10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387" y="3652207"/>
                <a:ext cx="724931" cy="37818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0" name="TextBox 1069"/>
              <p:cNvSpPr txBox="1"/>
              <p:nvPr/>
            </p:nvSpPr>
            <p:spPr>
              <a:xfrm>
                <a:off x="5330338" y="3727542"/>
                <a:ext cx="1627982" cy="32316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5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𝒏𝒖𝒍𝒍</m:t>
                      </m:r>
                      <m:r>
                        <a:rPr lang="pt-BR" sz="15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5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𝒔𝒖𝒃𝒄𝒂𝒓𝒓𝒊𝒆𝒔</m:t>
                      </m:r>
                    </m:oMath>
                  </m:oMathPara>
                </a14:m>
                <a:endParaRPr lang="pt-BR" sz="15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70" name="TextBox 10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338" y="3727542"/>
                <a:ext cx="1627982" cy="3231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1" name="TextBox 1070"/>
          <p:cNvSpPr txBox="1"/>
          <p:nvPr/>
        </p:nvSpPr>
        <p:spPr>
          <a:xfrm>
            <a:off x="5911426" y="1827212"/>
            <a:ext cx="437187" cy="12464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algn="ctr"/>
            <a:endParaRPr lang="pt-BR" sz="15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pt-BR" sz="15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algn="ctr"/>
            <a:endParaRPr lang="pt-BR" sz="15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pt-BR" sz="15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pt-BR" sz="15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75" name="Rounded Rectangle 1074"/>
          <p:cNvSpPr/>
          <p:nvPr/>
        </p:nvSpPr>
        <p:spPr>
          <a:xfrm>
            <a:off x="7408211" y="1431452"/>
            <a:ext cx="468114" cy="474905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1076" name="TextBox 1075"/>
          <p:cNvSpPr txBox="1"/>
          <p:nvPr/>
        </p:nvSpPr>
        <p:spPr>
          <a:xfrm rot="10800000">
            <a:off x="7354967" y="1363759"/>
            <a:ext cx="553100" cy="475787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394" b="1" spc="851" dirty="0" smtClean="0"/>
              <a:t>Shift</a:t>
            </a:r>
            <a:endParaRPr lang="pt-BR" sz="1985" b="1" spc="85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4674</TotalTime>
  <Words>49</Words>
  <Application>Microsoft Office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Courier New</vt:lpstr>
      <vt:lpstr>Tema do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thiago</cp:lastModifiedBy>
  <cp:revision>145</cp:revision>
  <cp:lastPrinted>2012-11-05T16:45:49Z</cp:lastPrinted>
  <dcterms:created xsi:type="dcterms:W3CDTF">2012-08-10T12:57:24Z</dcterms:created>
  <dcterms:modified xsi:type="dcterms:W3CDTF">2014-01-10T16:10:54Z</dcterms:modified>
</cp:coreProperties>
</file>