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015663" cy="6948488"/>
  <p:notesSz cx="9979025" cy="6834188"/>
  <p:defaultTextStyle>
    <a:defPPr>
      <a:defRPr lang="pt-BR"/>
    </a:defPPr>
    <a:lvl1pPr marL="0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1pPr>
    <a:lvl2pPr marL="978862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2pPr>
    <a:lvl3pPr marL="1957721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3pPr>
    <a:lvl4pPr marL="2936582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4pPr>
    <a:lvl5pPr marL="3915443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5pPr>
    <a:lvl6pPr marL="4894301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6pPr>
    <a:lvl7pPr marL="5873161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7pPr>
    <a:lvl8pPr marL="6852017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8pPr>
    <a:lvl9pPr marL="7830882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 userDrawn="1">
          <p15:clr>
            <a:srgbClr val="A4A3A4"/>
          </p15:clr>
        </p15:guide>
        <p15:guide id="2" pos="34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3357" autoAdjust="0"/>
  </p:normalViewPr>
  <p:slideViewPr>
    <p:cSldViewPr>
      <p:cViewPr varScale="1">
        <p:scale>
          <a:sx n="100" d="100"/>
          <a:sy n="100" d="100"/>
        </p:scale>
        <p:origin x="90" y="198"/>
      </p:cViewPr>
      <p:guideLst>
        <p:guide orient="horz" pos="2189"/>
        <p:guide pos="34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11/01/2014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62300" y="854075"/>
            <a:ext cx="3657600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1pPr>
    <a:lvl2pPr marL="1079821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2pPr>
    <a:lvl3pPr marL="2159643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3pPr>
    <a:lvl4pPr marL="3239464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4pPr>
    <a:lvl5pPr marL="4319284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5pPr>
    <a:lvl6pPr marL="5399106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6pPr>
    <a:lvl7pPr marL="6478926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7pPr>
    <a:lvl8pPr marL="7558748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8pPr>
    <a:lvl9pPr marL="8638569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62300" y="854075"/>
            <a:ext cx="3657600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6195" y="2158569"/>
            <a:ext cx="9363312" cy="1489422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2363" y="3937486"/>
            <a:ext cx="7710969" cy="17757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3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75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1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5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89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2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765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03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986380" y="278291"/>
            <a:ext cx="2478525" cy="592873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50802" y="278291"/>
            <a:ext cx="7251981" cy="592873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0179" y="4465082"/>
            <a:ext cx="9363312" cy="1380048"/>
          </a:xfrm>
        </p:spPr>
        <p:txBody>
          <a:bodyPr anchor="t"/>
          <a:lstStyle>
            <a:lvl1pPr algn="l">
              <a:defRPr sz="13452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70179" y="2945083"/>
            <a:ext cx="9363312" cy="1519980"/>
          </a:xfrm>
        </p:spPr>
        <p:txBody>
          <a:bodyPr anchor="b"/>
          <a:lstStyle>
            <a:lvl1pPr marL="0" indent="0">
              <a:buNone/>
              <a:defRPr sz="6728">
                <a:solidFill>
                  <a:schemeClr val="tx1">
                    <a:tint val="75000"/>
                  </a:schemeClr>
                </a:solidFill>
              </a:defRPr>
            </a:lvl1pPr>
            <a:lvl2pPr marL="1537881" indent="0">
              <a:buNone/>
              <a:defRPr sz="6052">
                <a:solidFill>
                  <a:schemeClr val="tx1">
                    <a:tint val="75000"/>
                  </a:schemeClr>
                </a:solidFill>
              </a:defRPr>
            </a:lvl2pPr>
            <a:lvl3pPr marL="3075764" indent="0">
              <a:buNone/>
              <a:defRPr sz="5382">
                <a:solidFill>
                  <a:schemeClr val="tx1">
                    <a:tint val="75000"/>
                  </a:schemeClr>
                </a:solidFill>
              </a:defRPr>
            </a:lvl3pPr>
            <a:lvl4pPr marL="4613641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4pPr>
            <a:lvl5pPr marL="6151523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5pPr>
            <a:lvl6pPr marL="7689405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6pPr>
            <a:lvl7pPr marL="9227288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7pPr>
            <a:lvl8pPr marL="10765169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8pPr>
            <a:lvl9pPr marL="12303045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50798" y="1621337"/>
            <a:ext cx="4865254" cy="4585685"/>
          </a:xfrm>
        </p:spPr>
        <p:txBody>
          <a:bodyPr/>
          <a:lstStyle>
            <a:lvl1pPr>
              <a:defRPr sz="9418"/>
            </a:lvl1pPr>
            <a:lvl2pPr>
              <a:defRPr sz="8073"/>
            </a:lvl2pPr>
            <a:lvl3pPr>
              <a:defRPr sz="6728"/>
            </a:lvl3pPr>
            <a:lvl4pPr>
              <a:defRPr sz="6052"/>
            </a:lvl4pPr>
            <a:lvl5pPr>
              <a:defRPr sz="6052"/>
            </a:lvl5pPr>
            <a:lvl6pPr>
              <a:defRPr sz="6052"/>
            </a:lvl6pPr>
            <a:lvl7pPr>
              <a:defRPr sz="6052"/>
            </a:lvl7pPr>
            <a:lvl8pPr>
              <a:defRPr sz="6052"/>
            </a:lvl8pPr>
            <a:lvl9pPr>
              <a:defRPr sz="605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99644" y="1621337"/>
            <a:ext cx="4865254" cy="4585685"/>
          </a:xfrm>
        </p:spPr>
        <p:txBody>
          <a:bodyPr/>
          <a:lstStyle>
            <a:lvl1pPr>
              <a:defRPr sz="9418"/>
            </a:lvl1pPr>
            <a:lvl2pPr>
              <a:defRPr sz="8073"/>
            </a:lvl2pPr>
            <a:lvl3pPr>
              <a:defRPr sz="6728"/>
            </a:lvl3pPr>
            <a:lvl4pPr>
              <a:defRPr sz="6052"/>
            </a:lvl4pPr>
            <a:lvl5pPr>
              <a:defRPr sz="6052"/>
            </a:lvl5pPr>
            <a:lvl6pPr>
              <a:defRPr sz="6052"/>
            </a:lvl6pPr>
            <a:lvl7pPr>
              <a:defRPr sz="6052"/>
            </a:lvl7pPr>
            <a:lvl8pPr>
              <a:defRPr sz="6052"/>
            </a:lvl8pPr>
            <a:lvl9pPr>
              <a:defRPr sz="605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0801" y="1555380"/>
            <a:ext cx="4867167" cy="648204"/>
          </a:xfrm>
        </p:spPr>
        <p:txBody>
          <a:bodyPr anchor="b"/>
          <a:lstStyle>
            <a:lvl1pPr marL="0" indent="0">
              <a:buNone/>
              <a:defRPr sz="8073" b="1"/>
            </a:lvl1pPr>
            <a:lvl2pPr marL="1537881" indent="0">
              <a:buNone/>
              <a:defRPr sz="6728" b="1"/>
            </a:lvl2pPr>
            <a:lvl3pPr marL="3075764" indent="0">
              <a:buNone/>
              <a:defRPr sz="6052" b="1"/>
            </a:lvl3pPr>
            <a:lvl4pPr marL="4613641" indent="0">
              <a:buNone/>
              <a:defRPr sz="5382" b="1"/>
            </a:lvl4pPr>
            <a:lvl5pPr marL="6151523" indent="0">
              <a:buNone/>
              <a:defRPr sz="5382" b="1"/>
            </a:lvl5pPr>
            <a:lvl6pPr marL="7689405" indent="0">
              <a:buNone/>
              <a:defRPr sz="5382" b="1"/>
            </a:lvl6pPr>
            <a:lvl7pPr marL="9227288" indent="0">
              <a:buNone/>
              <a:defRPr sz="5382" b="1"/>
            </a:lvl7pPr>
            <a:lvl8pPr marL="10765169" indent="0">
              <a:buNone/>
              <a:defRPr sz="5382" b="1"/>
            </a:lvl8pPr>
            <a:lvl9pPr marL="12303045" indent="0">
              <a:buNone/>
              <a:defRPr sz="5382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0801" y="2203580"/>
            <a:ext cx="4867167" cy="4003423"/>
          </a:xfrm>
        </p:spPr>
        <p:txBody>
          <a:bodyPr/>
          <a:lstStyle>
            <a:lvl1pPr>
              <a:defRPr sz="8073"/>
            </a:lvl1pPr>
            <a:lvl2pPr>
              <a:defRPr sz="6728"/>
            </a:lvl2pPr>
            <a:lvl3pPr>
              <a:defRPr sz="6052"/>
            </a:lvl3pPr>
            <a:lvl4pPr>
              <a:defRPr sz="5382"/>
            </a:lvl4pPr>
            <a:lvl5pPr>
              <a:defRPr sz="5382"/>
            </a:lvl5pPr>
            <a:lvl6pPr>
              <a:defRPr sz="5382"/>
            </a:lvl6pPr>
            <a:lvl7pPr>
              <a:defRPr sz="5382"/>
            </a:lvl7pPr>
            <a:lvl8pPr>
              <a:defRPr sz="5382"/>
            </a:lvl8pPr>
            <a:lvl9pPr>
              <a:defRPr sz="538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595826" y="1555380"/>
            <a:ext cx="4869080" cy="648204"/>
          </a:xfrm>
        </p:spPr>
        <p:txBody>
          <a:bodyPr anchor="b"/>
          <a:lstStyle>
            <a:lvl1pPr marL="0" indent="0">
              <a:buNone/>
              <a:defRPr sz="8073" b="1"/>
            </a:lvl1pPr>
            <a:lvl2pPr marL="1537881" indent="0">
              <a:buNone/>
              <a:defRPr sz="6728" b="1"/>
            </a:lvl2pPr>
            <a:lvl3pPr marL="3075764" indent="0">
              <a:buNone/>
              <a:defRPr sz="6052" b="1"/>
            </a:lvl3pPr>
            <a:lvl4pPr marL="4613641" indent="0">
              <a:buNone/>
              <a:defRPr sz="5382" b="1"/>
            </a:lvl4pPr>
            <a:lvl5pPr marL="6151523" indent="0">
              <a:buNone/>
              <a:defRPr sz="5382" b="1"/>
            </a:lvl5pPr>
            <a:lvl6pPr marL="7689405" indent="0">
              <a:buNone/>
              <a:defRPr sz="5382" b="1"/>
            </a:lvl6pPr>
            <a:lvl7pPr marL="9227288" indent="0">
              <a:buNone/>
              <a:defRPr sz="5382" b="1"/>
            </a:lvl7pPr>
            <a:lvl8pPr marL="10765169" indent="0">
              <a:buNone/>
              <a:defRPr sz="5382" b="1"/>
            </a:lvl8pPr>
            <a:lvl9pPr marL="12303045" indent="0">
              <a:buNone/>
              <a:defRPr sz="5382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595826" y="2203580"/>
            <a:ext cx="4869080" cy="4003423"/>
          </a:xfrm>
        </p:spPr>
        <p:txBody>
          <a:bodyPr/>
          <a:lstStyle>
            <a:lvl1pPr>
              <a:defRPr sz="8073"/>
            </a:lvl1pPr>
            <a:lvl2pPr>
              <a:defRPr sz="6728"/>
            </a:lvl2pPr>
            <a:lvl3pPr>
              <a:defRPr sz="6052"/>
            </a:lvl3pPr>
            <a:lvl4pPr>
              <a:defRPr sz="5382"/>
            </a:lvl4pPr>
            <a:lvl5pPr>
              <a:defRPr sz="5382"/>
            </a:lvl5pPr>
            <a:lvl6pPr>
              <a:defRPr sz="5382"/>
            </a:lvl6pPr>
            <a:lvl7pPr>
              <a:defRPr sz="5382"/>
            </a:lvl7pPr>
            <a:lvl8pPr>
              <a:defRPr sz="5382"/>
            </a:lvl8pPr>
            <a:lvl9pPr>
              <a:defRPr sz="538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810" y="276672"/>
            <a:ext cx="3624079" cy="1177383"/>
          </a:xfrm>
        </p:spPr>
        <p:txBody>
          <a:bodyPr anchor="b"/>
          <a:lstStyle>
            <a:lvl1pPr algn="l">
              <a:defRPr sz="672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06835" y="276663"/>
            <a:ext cx="6158061" cy="5930341"/>
          </a:xfrm>
        </p:spPr>
        <p:txBody>
          <a:bodyPr/>
          <a:lstStyle>
            <a:lvl1pPr>
              <a:defRPr sz="10765"/>
            </a:lvl1pPr>
            <a:lvl2pPr>
              <a:defRPr sz="9418"/>
            </a:lvl2pPr>
            <a:lvl3pPr>
              <a:defRPr sz="8073"/>
            </a:lvl3pPr>
            <a:lvl4pPr>
              <a:defRPr sz="6728"/>
            </a:lvl4pPr>
            <a:lvl5pPr>
              <a:defRPr sz="6728"/>
            </a:lvl5pPr>
            <a:lvl6pPr>
              <a:defRPr sz="6728"/>
            </a:lvl6pPr>
            <a:lvl7pPr>
              <a:defRPr sz="6728"/>
            </a:lvl7pPr>
            <a:lvl8pPr>
              <a:defRPr sz="6728"/>
            </a:lvl8pPr>
            <a:lvl9pPr>
              <a:defRPr sz="672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0810" y="1454064"/>
            <a:ext cx="3624079" cy="4752959"/>
          </a:xfrm>
        </p:spPr>
        <p:txBody>
          <a:bodyPr/>
          <a:lstStyle>
            <a:lvl1pPr marL="0" indent="0">
              <a:buNone/>
              <a:defRPr sz="4706"/>
            </a:lvl1pPr>
            <a:lvl2pPr marL="1537881" indent="0">
              <a:buNone/>
              <a:defRPr sz="4036"/>
            </a:lvl2pPr>
            <a:lvl3pPr marL="3075764" indent="0">
              <a:buNone/>
              <a:defRPr sz="3362"/>
            </a:lvl3pPr>
            <a:lvl4pPr marL="4613641" indent="0">
              <a:buNone/>
              <a:defRPr sz="3025"/>
            </a:lvl4pPr>
            <a:lvl5pPr marL="6151523" indent="0">
              <a:buNone/>
              <a:defRPr sz="3025"/>
            </a:lvl5pPr>
            <a:lvl6pPr marL="7689405" indent="0">
              <a:buNone/>
              <a:defRPr sz="3025"/>
            </a:lvl6pPr>
            <a:lvl7pPr marL="9227288" indent="0">
              <a:buNone/>
              <a:defRPr sz="3025"/>
            </a:lvl7pPr>
            <a:lvl8pPr marL="10765169" indent="0">
              <a:buNone/>
              <a:defRPr sz="3025"/>
            </a:lvl8pPr>
            <a:lvl9pPr marL="12303045" indent="0">
              <a:buNone/>
              <a:defRPr sz="30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9161" y="4863978"/>
            <a:ext cx="6609398" cy="574216"/>
          </a:xfrm>
        </p:spPr>
        <p:txBody>
          <a:bodyPr anchor="b"/>
          <a:lstStyle>
            <a:lvl1pPr algn="l">
              <a:defRPr sz="672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59161" y="620870"/>
            <a:ext cx="6609398" cy="4169093"/>
          </a:xfrm>
        </p:spPr>
        <p:txBody>
          <a:bodyPr/>
          <a:lstStyle>
            <a:lvl1pPr marL="0" indent="0">
              <a:buNone/>
              <a:defRPr sz="10765"/>
            </a:lvl1pPr>
            <a:lvl2pPr marL="1537881" indent="0">
              <a:buNone/>
              <a:defRPr sz="9418"/>
            </a:lvl2pPr>
            <a:lvl3pPr marL="3075764" indent="0">
              <a:buNone/>
              <a:defRPr sz="8073"/>
            </a:lvl3pPr>
            <a:lvl4pPr marL="4613641" indent="0">
              <a:buNone/>
              <a:defRPr sz="6728"/>
            </a:lvl4pPr>
            <a:lvl5pPr marL="6151523" indent="0">
              <a:buNone/>
              <a:defRPr sz="6728"/>
            </a:lvl5pPr>
            <a:lvl6pPr marL="7689405" indent="0">
              <a:buNone/>
              <a:defRPr sz="6728"/>
            </a:lvl6pPr>
            <a:lvl7pPr marL="9227288" indent="0">
              <a:buNone/>
              <a:defRPr sz="6728"/>
            </a:lvl7pPr>
            <a:lvl8pPr marL="10765169" indent="0">
              <a:buNone/>
              <a:defRPr sz="6728"/>
            </a:lvl8pPr>
            <a:lvl9pPr marL="12303045" indent="0">
              <a:buNone/>
              <a:defRPr sz="6728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59161" y="5438184"/>
            <a:ext cx="6609398" cy="815480"/>
          </a:xfrm>
        </p:spPr>
        <p:txBody>
          <a:bodyPr/>
          <a:lstStyle>
            <a:lvl1pPr marL="0" indent="0">
              <a:buNone/>
              <a:defRPr sz="4706"/>
            </a:lvl1pPr>
            <a:lvl2pPr marL="1537881" indent="0">
              <a:buNone/>
              <a:defRPr sz="4036"/>
            </a:lvl2pPr>
            <a:lvl3pPr marL="3075764" indent="0">
              <a:buNone/>
              <a:defRPr sz="3362"/>
            </a:lvl3pPr>
            <a:lvl4pPr marL="4613641" indent="0">
              <a:buNone/>
              <a:defRPr sz="3025"/>
            </a:lvl4pPr>
            <a:lvl5pPr marL="6151523" indent="0">
              <a:buNone/>
              <a:defRPr sz="3025"/>
            </a:lvl5pPr>
            <a:lvl6pPr marL="7689405" indent="0">
              <a:buNone/>
              <a:defRPr sz="3025"/>
            </a:lvl6pPr>
            <a:lvl7pPr marL="9227288" indent="0">
              <a:buNone/>
              <a:defRPr sz="3025"/>
            </a:lvl7pPr>
            <a:lvl8pPr marL="10765169" indent="0">
              <a:buNone/>
              <a:defRPr sz="3025"/>
            </a:lvl8pPr>
            <a:lvl9pPr marL="12303045" indent="0">
              <a:buNone/>
              <a:defRPr sz="30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50797" y="278282"/>
            <a:ext cx="9914099" cy="1158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0797" y="1621337"/>
            <a:ext cx="9914099" cy="458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50803" y="6440248"/>
            <a:ext cx="2570323" cy="36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763709" y="6440248"/>
            <a:ext cx="3488291" cy="36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894575" y="6440248"/>
            <a:ext cx="2570323" cy="36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5764" rtl="0" eaLnBrk="1" latinLnBrk="0" hangingPunct="1">
        <a:spcBef>
          <a:spcPct val="0"/>
        </a:spcBef>
        <a:buNone/>
        <a:defRPr sz="14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3416" indent="-1153416" algn="l" defTabSz="3075764" rtl="0" eaLnBrk="1" latinLnBrk="0" hangingPunct="1">
        <a:spcBef>
          <a:spcPct val="20000"/>
        </a:spcBef>
        <a:buFont typeface="Arial" pitchFamily="34" charset="0"/>
        <a:buChar char="•"/>
        <a:defRPr sz="10765" kern="1200">
          <a:solidFill>
            <a:schemeClr val="tx1"/>
          </a:solidFill>
          <a:latin typeface="+mn-lt"/>
          <a:ea typeface="+mn-ea"/>
          <a:cs typeface="+mn-cs"/>
        </a:defRPr>
      </a:lvl1pPr>
      <a:lvl2pPr marL="2499052" indent="-961177" algn="l" defTabSz="3075764" rtl="0" eaLnBrk="1" latinLnBrk="0" hangingPunct="1">
        <a:spcBef>
          <a:spcPct val="20000"/>
        </a:spcBef>
        <a:buFont typeface="Arial" pitchFamily="34" charset="0"/>
        <a:buChar char="–"/>
        <a:defRPr sz="9418" kern="1200">
          <a:solidFill>
            <a:schemeClr val="tx1"/>
          </a:solidFill>
          <a:latin typeface="+mn-lt"/>
          <a:ea typeface="+mn-ea"/>
          <a:cs typeface="+mn-cs"/>
        </a:defRPr>
      </a:lvl2pPr>
      <a:lvl3pPr marL="3844699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8073" kern="1200">
          <a:solidFill>
            <a:schemeClr val="tx1"/>
          </a:solidFill>
          <a:latin typeface="+mn-lt"/>
          <a:ea typeface="+mn-ea"/>
          <a:cs typeface="+mn-cs"/>
        </a:defRPr>
      </a:lvl3pPr>
      <a:lvl4pPr marL="5382583" indent="-768940" algn="l" defTabSz="3075764" rtl="0" eaLnBrk="1" latinLnBrk="0" hangingPunct="1">
        <a:spcBef>
          <a:spcPct val="20000"/>
        </a:spcBef>
        <a:buFont typeface="Arial" pitchFamily="34" charset="0"/>
        <a:buChar char="–"/>
        <a:defRPr sz="6728" kern="1200">
          <a:solidFill>
            <a:schemeClr val="tx1"/>
          </a:solidFill>
          <a:latin typeface="+mn-lt"/>
          <a:ea typeface="+mn-ea"/>
          <a:cs typeface="+mn-cs"/>
        </a:defRPr>
      </a:lvl4pPr>
      <a:lvl5pPr marL="6920464" indent="-768940" algn="l" defTabSz="3075764" rtl="0" eaLnBrk="1" latinLnBrk="0" hangingPunct="1">
        <a:spcBef>
          <a:spcPct val="20000"/>
        </a:spcBef>
        <a:buFont typeface="Arial" pitchFamily="34" charset="0"/>
        <a:buChar char="»"/>
        <a:defRPr sz="6728" kern="1200">
          <a:solidFill>
            <a:schemeClr val="tx1"/>
          </a:solidFill>
          <a:latin typeface="+mn-lt"/>
          <a:ea typeface="+mn-ea"/>
          <a:cs typeface="+mn-cs"/>
        </a:defRPr>
      </a:lvl5pPr>
      <a:lvl6pPr marL="8458340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6pPr>
      <a:lvl7pPr marL="9996223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7pPr>
      <a:lvl8pPr marL="11534108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8pPr>
      <a:lvl9pPr marL="13071988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1pPr>
      <a:lvl2pPr marL="1537881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2pPr>
      <a:lvl3pPr marL="3075764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3pPr>
      <a:lvl4pPr marL="4613641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4pPr>
      <a:lvl5pPr marL="6151523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5pPr>
      <a:lvl6pPr marL="7689405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6pPr>
      <a:lvl7pPr marL="9227288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7pPr>
      <a:lvl8pPr marL="10765169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8pPr>
      <a:lvl9pPr marL="12303045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Connector 146"/>
          <p:cNvCxnSpPr/>
          <p:nvPr/>
        </p:nvCxnSpPr>
        <p:spPr>
          <a:xfrm flipH="1">
            <a:off x="3443411" y="405383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Straight Connector 1338"/>
          <p:cNvCxnSpPr/>
          <p:nvPr/>
        </p:nvCxnSpPr>
        <p:spPr>
          <a:xfrm flipH="1">
            <a:off x="3376159" y="642586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0" name="Rounded Rectangle 1339"/>
          <p:cNvSpPr/>
          <p:nvPr/>
        </p:nvSpPr>
        <p:spPr>
          <a:xfrm>
            <a:off x="24012" y="705406"/>
            <a:ext cx="10903379" cy="6184361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341" name="Straight Connector 1340"/>
          <p:cNvCxnSpPr/>
          <p:nvPr/>
        </p:nvCxnSpPr>
        <p:spPr>
          <a:xfrm flipH="1">
            <a:off x="4243680" y="158682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Straight Connector 1341"/>
          <p:cNvCxnSpPr/>
          <p:nvPr/>
        </p:nvCxnSpPr>
        <p:spPr>
          <a:xfrm flipH="1">
            <a:off x="4316823" y="2105712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" name="Straight Connector 1342"/>
          <p:cNvCxnSpPr/>
          <p:nvPr/>
        </p:nvCxnSpPr>
        <p:spPr>
          <a:xfrm flipH="1">
            <a:off x="4286780" y="1835463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4" name="Rounded Rectangle 1343"/>
          <p:cNvSpPr/>
          <p:nvPr/>
        </p:nvSpPr>
        <p:spPr>
          <a:xfrm>
            <a:off x="1504304" y="1327152"/>
            <a:ext cx="1934586" cy="5246712"/>
          </a:xfrm>
          <a:prstGeom prst="round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345" name="Straight Connector 1344"/>
          <p:cNvCxnSpPr/>
          <p:nvPr/>
        </p:nvCxnSpPr>
        <p:spPr>
          <a:xfrm flipH="1">
            <a:off x="3422045" y="169230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6" name="Grupo 378"/>
          <p:cNvGrpSpPr/>
          <p:nvPr/>
        </p:nvGrpSpPr>
        <p:grpSpPr>
          <a:xfrm>
            <a:off x="-15222" y="-418"/>
            <a:ext cx="1381225" cy="1136965"/>
            <a:chOff x="2519404" y="7204275"/>
            <a:chExt cx="1596289" cy="1357865"/>
          </a:xfrm>
        </p:grpSpPr>
        <p:sp>
          <p:nvSpPr>
            <p:cNvPr id="1347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348" name="CaixaDeTexto 380"/>
            <p:cNvSpPr txBox="1"/>
            <p:nvPr/>
          </p:nvSpPr>
          <p:spPr>
            <a:xfrm>
              <a:off x="2519404" y="7385162"/>
              <a:ext cx="1596289" cy="114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00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800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1800" b="1" dirty="0">
                <a:latin typeface="Arial" pitchFamily="34" charset="0"/>
                <a:cs typeface="Arial" pitchFamily="34" charset="0"/>
              </a:endParaRPr>
            </a:p>
            <a:p>
              <a:endParaRPr lang="pt-BR" sz="751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501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501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501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50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352" name="Straight Connector 1351"/>
          <p:cNvCxnSpPr/>
          <p:nvPr/>
        </p:nvCxnSpPr>
        <p:spPr>
          <a:xfrm flipH="1">
            <a:off x="4241317" y="648374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3" name="Rounded Rectangle 1352"/>
          <p:cNvSpPr/>
          <p:nvPr/>
        </p:nvSpPr>
        <p:spPr>
          <a:xfrm>
            <a:off x="3665693" y="1532777"/>
            <a:ext cx="846867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354" name="TextBox 1353"/>
          <p:cNvSpPr txBox="1"/>
          <p:nvPr/>
        </p:nvSpPr>
        <p:spPr>
          <a:xfrm rot="10800000">
            <a:off x="4018038" y="1634129"/>
            <a:ext cx="465961" cy="478864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828" b="1" spc="900" dirty="0"/>
              <a:t>IFFT</a:t>
            </a:r>
            <a:endParaRPr lang="pt-BR" sz="2101" b="1" spc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5" name="TextBox 1354"/>
              <p:cNvSpPr txBox="1"/>
              <p:nvPr/>
            </p:nvSpPr>
            <p:spPr>
              <a:xfrm>
                <a:off x="3651821" y="6257585"/>
                <a:ext cx="493854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355" name="TextBox 13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21" y="6257585"/>
                <a:ext cx="493854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6" name="TextBox 1355"/>
          <p:cNvSpPr txBox="1"/>
          <p:nvPr/>
        </p:nvSpPr>
        <p:spPr>
          <a:xfrm>
            <a:off x="3662654" y="1562612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p:sp>
        <p:nvSpPr>
          <p:cNvPr id="1357" name="Rectangle 1356"/>
          <p:cNvSpPr/>
          <p:nvPr/>
        </p:nvSpPr>
        <p:spPr>
          <a:xfrm>
            <a:off x="83342" y="5523543"/>
            <a:ext cx="1429157" cy="20704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358" name="TextBox 1357"/>
          <p:cNvSpPr txBox="1"/>
          <p:nvPr/>
        </p:nvSpPr>
        <p:spPr>
          <a:xfrm>
            <a:off x="-10337" y="5489127"/>
            <a:ext cx="1742800" cy="3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1359" name="TextBox 1358"/>
          <p:cNvSpPr txBox="1"/>
          <p:nvPr/>
        </p:nvSpPr>
        <p:spPr>
          <a:xfrm>
            <a:off x="303084" y="5690151"/>
            <a:ext cx="967450" cy="31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22" b="1" dirty="0"/>
              <a:t>Data bits</a:t>
            </a:r>
          </a:p>
        </p:txBody>
      </p:sp>
      <p:sp>
        <p:nvSpPr>
          <p:cNvPr id="1360" name="Rounded Rectangle 1359"/>
          <p:cNvSpPr/>
          <p:nvPr/>
        </p:nvSpPr>
        <p:spPr>
          <a:xfrm>
            <a:off x="297112" y="3430210"/>
            <a:ext cx="1003303" cy="1045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361" name="TextBox 1360"/>
          <p:cNvSpPr txBox="1"/>
          <p:nvPr/>
        </p:nvSpPr>
        <p:spPr>
          <a:xfrm>
            <a:off x="343839" y="3132376"/>
            <a:ext cx="917058" cy="355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76" b="1" dirty="0"/>
              <a:t>M-QAM</a:t>
            </a:r>
          </a:p>
        </p:txBody>
      </p:sp>
      <p:cxnSp>
        <p:nvCxnSpPr>
          <p:cNvPr id="1362" name="Straight Connector 1361"/>
          <p:cNvCxnSpPr>
            <a:stCxn id="1360" idx="0"/>
            <a:endCxn id="1360" idx="2"/>
          </p:cNvCxnSpPr>
          <p:nvPr/>
        </p:nvCxnSpPr>
        <p:spPr>
          <a:xfrm>
            <a:off x="798764" y="3430210"/>
            <a:ext cx="0" cy="1045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Straight Connector 1362"/>
          <p:cNvCxnSpPr>
            <a:stCxn id="1360" idx="3"/>
            <a:endCxn id="1360" idx="1"/>
          </p:cNvCxnSpPr>
          <p:nvPr/>
        </p:nvCxnSpPr>
        <p:spPr>
          <a:xfrm flipH="1">
            <a:off x="297112" y="3952740"/>
            <a:ext cx="1003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4" name="Oval 1363"/>
          <p:cNvSpPr/>
          <p:nvPr/>
        </p:nvSpPr>
        <p:spPr>
          <a:xfrm>
            <a:off x="537644" y="3687713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365" name="Oval 1364"/>
          <p:cNvSpPr/>
          <p:nvPr/>
        </p:nvSpPr>
        <p:spPr>
          <a:xfrm>
            <a:off x="1018976" y="3683669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366" name="Oval 1365"/>
          <p:cNvSpPr/>
          <p:nvPr/>
        </p:nvSpPr>
        <p:spPr>
          <a:xfrm>
            <a:off x="1018976" y="4213571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367" name="Oval 1366"/>
          <p:cNvSpPr/>
          <p:nvPr/>
        </p:nvSpPr>
        <p:spPr>
          <a:xfrm>
            <a:off x="536647" y="4213571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368" name="TextBox 1367"/>
          <p:cNvSpPr txBox="1"/>
          <p:nvPr/>
        </p:nvSpPr>
        <p:spPr>
          <a:xfrm rot="16200000">
            <a:off x="-254232" y="3806652"/>
            <a:ext cx="871466" cy="314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22" b="1" dirty="0" err="1"/>
              <a:t>Mapping</a:t>
            </a:r>
            <a:endParaRPr lang="pt-BR" sz="1437" b="1" dirty="0"/>
          </a:p>
        </p:txBody>
      </p:sp>
      <p:cxnSp>
        <p:nvCxnSpPr>
          <p:cNvPr id="1369" name="Straight Arrow Connector 1368"/>
          <p:cNvCxnSpPr>
            <a:stCxn id="1360" idx="3"/>
            <a:endCxn id="1344" idx="1"/>
          </p:cNvCxnSpPr>
          <p:nvPr/>
        </p:nvCxnSpPr>
        <p:spPr>
          <a:xfrm flipV="1">
            <a:off x="1300415" y="3950508"/>
            <a:ext cx="203889" cy="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traight Arrow Connector 1369"/>
          <p:cNvCxnSpPr>
            <a:stCxn id="1357" idx="0"/>
            <a:endCxn id="1360" idx="2"/>
          </p:cNvCxnSpPr>
          <p:nvPr/>
        </p:nvCxnSpPr>
        <p:spPr>
          <a:xfrm flipV="1">
            <a:off x="797921" y="4475269"/>
            <a:ext cx="843" cy="104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1" name="TextBox 1370"/>
              <p:cNvSpPr txBox="1"/>
              <p:nvPr/>
            </p:nvSpPr>
            <p:spPr>
              <a:xfrm>
                <a:off x="4602531" y="1389997"/>
                <a:ext cx="471759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71" name="TextBox 1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531" y="1389997"/>
                <a:ext cx="471759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2" name="TextBox 1371"/>
          <p:cNvSpPr txBox="1"/>
          <p:nvPr/>
        </p:nvSpPr>
        <p:spPr>
          <a:xfrm>
            <a:off x="4449948" y="2051674"/>
            <a:ext cx="458715" cy="432379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b="1" dirty="0">
                <a:solidFill>
                  <a:srgbClr val="0070C0"/>
                </a:solidFill>
              </a:rPr>
              <a:t>...............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3" name="TextBox 1372"/>
              <p:cNvSpPr txBox="1"/>
              <p:nvPr/>
            </p:nvSpPr>
            <p:spPr>
              <a:xfrm>
                <a:off x="4602531" y="1627991"/>
                <a:ext cx="471759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73" name="TextBox 1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531" y="1627991"/>
                <a:ext cx="471759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4" name="TextBox 1373"/>
              <p:cNvSpPr txBox="1"/>
              <p:nvPr/>
            </p:nvSpPr>
            <p:spPr>
              <a:xfrm>
                <a:off x="4602531" y="1898238"/>
                <a:ext cx="471759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74" name="TextBox 1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531" y="1898238"/>
                <a:ext cx="471759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5" name="TextBox 1374"/>
              <p:cNvSpPr txBox="1"/>
              <p:nvPr/>
            </p:nvSpPr>
            <p:spPr>
              <a:xfrm>
                <a:off x="4479737" y="6326116"/>
                <a:ext cx="987191" cy="35971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𝑰𝑭𝑭𝑻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75" name="TextBox 1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737" y="6326116"/>
                <a:ext cx="987191" cy="3597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6" name="Straight Arrow Connector 1375"/>
          <p:cNvCxnSpPr/>
          <p:nvPr/>
        </p:nvCxnSpPr>
        <p:spPr>
          <a:xfrm>
            <a:off x="5867586" y="1441355"/>
            <a:ext cx="0" cy="5296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7" name="TextBox 1376"/>
          <p:cNvSpPr txBox="1"/>
          <p:nvPr/>
        </p:nvSpPr>
        <p:spPr>
          <a:xfrm rot="10800000">
            <a:off x="5850629" y="1628071"/>
            <a:ext cx="465961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828" b="1" spc="450" dirty="0"/>
              <a:t>Time Domain </a:t>
            </a:r>
            <a:r>
              <a:rPr lang="pt-BR" sz="1828" b="1" spc="450" dirty="0" err="1"/>
              <a:t>Samples</a:t>
            </a:r>
            <a:endParaRPr lang="pt-BR" sz="1828" b="1" spc="450" dirty="0"/>
          </a:p>
        </p:txBody>
      </p:sp>
      <p:pic>
        <p:nvPicPr>
          <p:cNvPr id="1378" name="Picture 137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3017614" y="3750068"/>
            <a:ext cx="5026629" cy="620963"/>
          </a:xfrm>
          <a:prstGeom prst="rect">
            <a:avLst/>
          </a:prstGeom>
        </p:spPr>
      </p:pic>
      <p:sp>
        <p:nvSpPr>
          <p:cNvPr id="1379" name="TextBox 1378"/>
          <p:cNvSpPr txBox="1"/>
          <p:nvPr/>
        </p:nvSpPr>
        <p:spPr>
          <a:xfrm>
            <a:off x="1496670" y="6568957"/>
            <a:ext cx="209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Data </a:t>
            </a:r>
            <a:r>
              <a:rPr lang="pt-BR" sz="1600" b="1" dirty="0" err="1"/>
              <a:t>Subcarriers</a:t>
            </a:r>
            <a:endParaRPr lang="pt-BR" sz="1600" b="1" dirty="0"/>
          </a:p>
        </p:txBody>
      </p:sp>
      <p:sp>
        <p:nvSpPr>
          <p:cNvPr id="1380" name="Rectangle 1379"/>
          <p:cNvSpPr/>
          <p:nvPr/>
        </p:nvSpPr>
        <p:spPr>
          <a:xfrm>
            <a:off x="5029716" y="1440023"/>
            <a:ext cx="92691" cy="50482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381" name="Straight Connector 1380"/>
          <p:cNvCxnSpPr/>
          <p:nvPr/>
        </p:nvCxnSpPr>
        <p:spPr>
          <a:xfrm>
            <a:off x="5029710" y="156932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Straight Connector 1381"/>
          <p:cNvCxnSpPr/>
          <p:nvPr/>
        </p:nvCxnSpPr>
        <p:spPr>
          <a:xfrm>
            <a:off x="5029710" y="169864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Straight Connector 1382"/>
          <p:cNvCxnSpPr/>
          <p:nvPr/>
        </p:nvCxnSpPr>
        <p:spPr>
          <a:xfrm>
            <a:off x="5030970" y="182795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4" name="Straight Connector 1383"/>
          <p:cNvCxnSpPr/>
          <p:nvPr/>
        </p:nvCxnSpPr>
        <p:spPr>
          <a:xfrm>
            <a:off x="5029710" y="195726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Straight Connector 1384"/>
          <p:cNvCxnSpPr/>
          <p:nvPr/>
        </p:nvCxnSpPr>
        <p:spPr>
          <a:xfrm>
            <a:off x="5029710" y="208657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Connector 1385"/>
          <p:cNvCxnSpPr/>
          <p:nvPr/>
        </p:nvCxnSpPr>
        <p:spPr>
          <a:xfrm>
            <a:off x="5030970" y="221588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7" name="Straight Connector 1386"/>
          <p:cNvCxnSpPr/>
          <p:nvPr/>
        </p:nvCxnSpPr>
        <p:spPr>
          <a:xfrm>
            <a:off x="5029710" y="234520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8" name="Straight Connector 1387"/>
          <p:cNvCxnSpPr/>
          <p:nvPr/>
        </p:nvCxnSpPr>
        <p:spPr>
          <a:xfrm>
            <a:off x="5029710" y="247451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Connector 1388"/>
          <p:cNvCxnSpPr/>
          <p:nvPr/>
        </p:nvCxnSpPr>
        <p:spPr>
          <a:xfrm>
            <a:off x="5030970" y="260382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0" name="Straight Connector 1389"/>
          <p:cNvCxnSpPr/>
          <p:nvPr/>
        </p:nvCxnSpPr>
        <p:spPr>
          <a:xfrm>
            <a:off x="5029710" y="273313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1" name="Straight Connector 1390"/>
          <p:cNvCxnSpPr/>
          <p:nvPr/>
        </p:nvCxnSpPr>
        <p:spPr>
          <a:xfrm>
            <a:off x="5029710" y="286244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Connector 1391"/>
          <p:cNvCxnSpPr/>
          <p:nvPr/>
        </p:nvCxnSpPr>
        <p:spPr>
          <a:xfrm>
            <a:off x="5030970" y="299176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Straight Connector 1392"/>
          <p:cNvCxnSpPr/>
          <p:nvPr/>
        </p:nvCxnSpPr>
        <p:spPr>
          <a:xfrm>
            <a:off x="5029710" y="312107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traight Connector 1393"/>
          <p:cNvCxnSpPr/>
          <p:nvPr/>
        </p:nvCxnSpPr>
        <p:spPr>
          <a:xfrm>
            <a:off x="5029710" y="325038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5" name="Straight Connector 1394"/>
          <p:cNvCxnSpPr/>
          <p:nvPr/>
        </p:nvCxnSpPr>
        <p:spPr>
          <a:xfrm>
            <a:off x="5030970" y="337969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Straight Connector 1395"/>
          <p:cNvCxnSpPr/>
          <p:nvPr/>
        </p:nvCxnSpPr>
        <p:spPr>
          <a:xfrm>
            <a:off x="5029710" y="350900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Straight Connector 1396"/>
          <p:cNvCxnSpPr/>
          <p:nvPr/>
        </p:nvCxnSpPr>
        <p:spPr>
          <a:xfrm>
            <a:off x="5029710" y="363832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traight Connector 1397"/>
          <p:cNvCxnSpPr/>
          <p:nvPr/>
        </p:nvCxnSpPr>
        <p:spPr>
          <a:xfrm>
            <a:off x="5030970" y="376763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" name="Straight Connector 1398"/>
          <p:cNvCxnSpPr/>
          <p:nvPr/>
        </p:nvCxnSpPr>
        <p:spPr>
          <a:xfrm>
            <a:off x="5029710" y="389694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Straight Connector 1399"/>
          <p:cNvCxnSpPr/>
          <p:nvPr/>
        </p:nvCxnSpPr>
        <p:spPr>
          <a:xfrm>
            <a:off x="5029710" y="402625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Straight Connector 1400"/>
          <p:cNvCxnSpPr/>
          <p:nvPr/>
        </p:nvCxnSpPr>
        <p:spPr>
          <a:xfrm>
            <a:off x="5030970" y="415556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Straight Connector 1404"/>
          <p:cNvCxnSpPr/>
          <p:nvPr/>
        </p:nvCxnSpPr>
        <p:spPr>
          <a:xfrm>
            <a:off x="5029710" y="428488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Straight Connector 1405"/>
          <p:cNvCxnSpPr/>
          <p:nvPr/>
        </p:nvCxnSpPr>
        <p:spPr>
          <a:xfrm>
            <a:off x="5029710" y="441419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Straight Connector 1406"/>
          <p:cNvCxnSpPr/>
          <p:nvPr/>
        </p:nvCxnSpPr>
        <p:spPr>
          <a:xfrm>
            <a:off x="5030970" y="454350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Connector 1407"/>
          <p:cNvCxnSpPr/>
          <p:nvPr/>
        </p:nvCxnSpPr>
        <p:spPr>
          <a:xfrm>
            <a:off x="5028448" y="467281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Straight Connector 1408"/>
          <p:cNvCxnSpPr/>
          <p:nvPr/>
        </p:nvCxnSpPr>
        <p:spPr>
          <a:xfrm>
            <a:off x="5029710" y="480213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Straight Connector 1409"/>
          <p:cNvCxnSpPr/>
          <p:nvPr/>
        </p:nvCxnSpPr>
        <p:spPr>
          <a:xfrm>
            <a:off x="5028448" y="493144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Straight Connector 1410"/>
          <p:cNvCxnSpPr/>
          <p:nvPr/>
        </p:nvCxnSpPr>
        <p:spPr>
          <a:xfrm>
            <a:off x="5028448" y="506075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Straight Connector 1411"/>
          <p:cNvCxnSpPr/>
          <p:nvPr/>
        </p:nvCxnSpPr>
        <p:spPr>
          <a:xfrm>
            <a:off x="5029710" y="519006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Straight Connector 1412"/>
          <p:cNvCxnSpPr/>
          <p:nvPr/>
        </p:nvCxnSpPr>
        <p:spPr>
          <a:xfrm>
            <a:off x="5028448" y="531937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Straight Connector 1413"/>
          <p:cNvCxnSpPr/>
          <p:nvPr/>
        </p:nvCxnSpPr>
        <p:spPr>
          <a:xfrm>
            <a:off x="5028448" y="544869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Straight Connector 1414"/>
          <p:cNvCxnSpPr/>
          <p:nvPr/>
        </p:nvCxnSpPr>
        <p:spPr>
          <a:xfrm>
            <a:off x="5029710" y="557800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Straight Connector 1415"/>
          <p:cNvCxnSpPr/>
          <p:nvPr/>
        </p:nvCxnSpPr>
        <p:spPr>
          <a:xfrm>
            <a:off x="5028448" y="570731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Straight Connector 1416"/>
          <p:cNvCxnSpPr/>
          <p:nvPr/>
        </p:nvCxnSpPr>
        <p:spPr>
          <a:xfrm>
            <a:off x="5028448" y="583662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Straight Connector 1417"/>
          <p:cNvCxnSpPr/>
          <p:nvPr/>
        </p:nvCxnSpPr>
        <p:spPr>
          <a:xfrm>
            <a:off x="5029710" y="596593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Straight Connector 1418"/>
          <p:cNvCxnSpPr/>
          <p:nvPr/>
        </p:nvCxnSpPr>
        <p:spPr>
          <a:xfrm>
            <a:off x="5028448" y="609525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Straight Connector 1419"/>
          <p:cNvCxnSpPr/>
          <p:nvPr/>
        </p:nvCxnSpPr>
        <p:spPr>
          <a:xfrm>
            <a:off x="5028448" y="622456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Straight Connector 1420"/>
          <p:cNvCxnSpPr/>
          <p:nvPr/>
        </p:nvCxnSpPr>
        <p:spPr>
          <a:xfrm>
            <a:off x="5029710" y="635387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2" name="Rectangle 1421"/>
          <p:cNvSpPr/>
          <p:nvPr/>
        </p:nvSpPr>
        <p:spPr>
          <a:xfrm>
            <a:off x="5028448" y="4931447"/>
            <a:ext cx="92815" cy="7758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1423" name="TextBox 1422"/>
          <p:cNvSpPr txBox="1"/>
          <p:nvPr/>
        </p:nvSpPr>
        <p:spPr>
          <a:xfrm>
            <a:off x="4924053" y="4802133"/>
            <a:ext cx="315536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17" b="1" dirty="0"/>
              <a:t>...</a:t>
            </a:r>
          </a:p>
        </p:txBody>
      </p:sp>
      <p:sp>
        <p:nvSpPr>
          <p:cNvPr id="1424" name="TextBox 1423"/>
          <p:cNvSpPr txBox="1"/>
          <p:nvPr/>
        </p:nvSpPr>
        <p:spPr>
          <a:xfrm>
            <a:off x="5200355" y="746429"/>
            <a:ext cx="200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OFDM </a:t>
            </a:r>
            <a:r>
              <a:rPr lang="pt-BR" sz="1600" b="1" dirty="0" err="1"/>
              <a:t>Symbol</a:t>
            </a:r>
            <a:r>
              <a:rPr lang="pt-BR" sz="1600" b="1" dirty="0"/>
              <a:t> Vector</a:t>
            </a:r>
          </a:p>
        </p:txBody>
      </p:sp>
      <p:cxnSp>
        <p:nvCxnSpPr>
          <p:cNvPr id="1425" name="Curved Connector 1424"/>
          <p:cNvCxnSpPr/>
          <p:nvPr/>
        </p:nvCxnSpPr>
        <p:spPr>
          <a:xfrm flipH="1">
            <a:off x="5074889" y="1001834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6" name="Straight Connector 1425"/>
          <p:cNvCxnSpPr/>
          <p:nvPr/>
        </p:nvCxnSpPr>
        <p:spPr>
          <a:xfrm>
            <a:off x="5418622" y="999463"/>
            <a:ext cx="1444068" cy="4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8" name="Straight Arrow Connector 1427"/>
          <p:cNvCxnSpPr>
            <a:endCxn id="1427" idx="1"/>
          </p:cNvCxnSpPr>
          <p:nvPr/>
        </p:nvCxnSpPr>
        <p:spPr>
          <a:xfrm>
            <a:off x="5880913" y="2097861"/>
            <a:ext cx="280042" cy="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160955" y="1910281"/>
            <a:ext cx="465411" cy="369332"/>
            <a:chOff x="6487944" y="2157621"/>
            <a:chExt cx="465411" cy="369332"/>
          </a:xfrm>
        </p:grpSpPr>
        <p:sp>
          <p:nvSpPr>
            <p:cNvPr id="1427" name="Rounded Rectangle 1426"/>
            <p:cNvSpPr/>
            <p:nvPr/>
          </p:nvSpPr>
          <p:spPr>
            <a:xfrm>
              <a:off x="6487944" y="2173031"/>
              <a:ext cx="465411" cy="3535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429" name="TextBox 1428"/>
            <p:cNvSpPr txBox="1"/>
            <p:nvPr/>
          </p:nvSpPr>
          <p:spPr>
            <a:xfrm>
              <a:off x="6497516" y="2157621"/>
              <a:ext cx="445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/>
                <a:t>CP</a:t>
              </a:r>
            </a:p>
          </p:txBody>
        </p:sp>
      </p:grpSp>
      <p:sp>
        <p:nvSpPr>
          <p:cNvPr id="1431" name="Isosceles Triangle 1430"/>
          <p:cNvSpPr/>
          <p:nvPr/>
        </p:nvSpPr>
        <p:spPr>
          <a:xfrm rot="5400000">
            <a:off x="6486451" y="3645358"/>
            <a:ext cx="846301" cy="5040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1432" name="TextBox 1431"/>
          <p:cNvSpPr txBox="1"/>
          <p:nvPr/>
        </p:nvSpPr>
        <p:spPr>
          <a:xfrm>
            <a:off x="6627249" y="3716811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P/S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0395029" y="3878657"/>
            <a:ext cx="321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rapezoid 97"/>
          <p:cNvSpPr/>
          <p:nvPr/>
        </p:nvSpPr>
        <p:spPr>
          <a:xfrm rot="5400000">
            <a:off x="10118649" y="3620275"/>
            <a:ext cx="405897" cy="533142"/>
          </a:xfrm>
          <a:prstGeom prst="trapezoi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16">
              <a:solidFill>
                <a:schemeClr val="tx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027945" y="3707144"/>
            <a:ext cx="570081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</a:rPr>
              <a:t>DAC</a:t>
            </a:r>
            <a:endParaRPr lang="pt-BR" sz="1800" b="1" dirty="0">
              <a:solidFill>
                <a:schemeClr val="tx2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192731" y="2769678"/>
            <a:ext cx="598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8215003" y="4985086"/>
            <a:ext cx="598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735188" y="3877385"/>
            <a:ext cx="321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101179" y="2467514"/>
            <a:ext cx="34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8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6796369" y="3670403"/>
            <a:ext cx="1631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>
                <a:solidFill>
                  <a:schemeClr val="tx2"/>
                </a:solidFill>
              </a:rPr>
              <a:t>Complex</a:t>
            </a:r>
            <a:r>
              <a:rPr lang="pt-BR" sz="1100" b="1" dirty="0">
                <a:solidFill>
                  <a:schemeClr val="tx2"/>
                </a:solidFill>
              </a:rPr>
              <a:t> OFDM</a:t>
            </a:r>
            <a:br>
              <a:rPr lang="pt-BR" sz="1100" b="1" dirty="0">
                <a:solidFill>
                  <a:schemeClr val="tx2"/>
                </a:solidFill>
              </a:rPr>
            </a:br>
            <a:r>
              <a:rPr lang="pt-BR" sz="1100" b="1" dirty="0">
                <a:solidFill>
                  <a:schemeClr val="tx2"/>
                </a:solidFill>
              </a:rPr>
              <a:t>Base Band</a:t>
            </a:r>
            <a:endParaRPr lang="pt-BR" sz="1200" b="1" dirty="0">
              <a:solidFill>
                <a:schemeClr val="tx2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710947" y="2532743"/>
            <a:ext cx="830194" cy="4738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7" name="TextBox 106"/>
          <p:cNvSpPr txBox="1"/>
          <p:nvPr/>
        </p:nvSpPr>
        <p:spPr>
          <a:xfrm>
            <a:off x="7601115" y="2532929"/>
            <a:ext cx="1045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>
                <a:solidFill>
                  <a:schemeClr val="tx2"/>
                </a:solidFill>
              </a:rPr>
              <a:t>Interpolation</a:t>
            </a:r>
            <a:r>
              <a:rPr lang="pt-BR" sz="1100" b="1" dirty="0">
                <a:solidFill>
                  <a:schemeClr val="tx2"/>
                </a:solidFill>
              </a:rPr>
              <a:t/>
            </a:r>
            <a:br>
              <a:rPr lang="pt-BR" sz="1100" b="1" dirty="0">
                <a:solidFill>
                  <a:schemeClr val="tx2"/>
                </a:solidFill>
              </a:rPr>
            </a:br>
            <a:r>
              <a:rPr lang="pt-BR" sz="1100" b="1" dirty="0" err="1">
                <a:solidFill>
                  <a:schemeClr val="tx2"/>
                </a:solidFill>
              </a:rPr>
              <a:t>Filter</a:t>
            </a:r>
            <a:endParaRPr lang="pt-BR" sz="1200" b="1" dirty="0">
              <a:solidFill>
                <a:schemeClr val="tx2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64687" y="4653515"/>
            <a:ext cx="34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endParaRPr lang="pt-BR" sz="18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9664187" y="4398557"/>
            <a:ext cx="124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>
                <a:solidFill>
                  <a:schemeClr val="tx2"/>
                </a:solidFill>
              </a:rPr>
              <a:t>Interleave</a:t>
            </a:r>
            <a:r>
              <a:rPr lang="pt-BR" sz="1200" b="1" dirty="0" smtClean="0">
                <a:solidFill>
                  <a:schemeClr val="tx2"/>
                </a:solidFill>
              </a:rPr>
              <a:t> CH</a:t>
            </a:r>
            <a:endParaRPr lang="pt-BR" sz="1400" b="1" dirty="0">
              <a:solidFill>
                <a:schemeClr val="tx2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8798515" y="2615629"/>
            <a:ext cx="325804" cy="321590"/>
            <a:chOff x="3706743" y="267079"/>
            <a:chExt cx="325804" cy="321590"/>
          </a:xfrm>
        </p:grpSpPr>
        <p:sp>
          <p:nvSpPr>
            <p:cNvPr id="114" name="Oval 113"/>
            <p:cNvSpPr/>
            <p:nvPr/>
          </p:nvSpPr>
          <p:spPr>
            <a:xfrm>
              <a:off x="3706743" y="267079"/>
              <a:ext cx="325804" cy="32159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cxnSp>
          <p:nvCxnSpPr>
            <p:cNvPr id="115" name="Straight Connector 114"/>
            <p:cNvCxnSpPr>
              <a:stCxn id="114" idx="7"/>
              <a:endCxn id="114" idx="3"/>
            </p:cNvCxnSpPr>
            <p:nvPr/>
          </p:nvCxnSpPr>
          <p:spPr>
            <a:xfrm flipH="1">
              <a:off x="3754456" y="314175"/>
              <a:ext cx="230378" cy="22739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4" idx="5"/>
              <a:endCxn id="114" idx="1"/>
            </p:cNvCxnSpPr>
            <p:nvPr/>
          </p:nvCxnSpPr>
          <p:spPr>
            <a:xfrm flipH="1" flipV="1">
              <a:off x="3754456" y="314175"/>
              <a:ext cx="230378" cy="22739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8805198" y="4831274"/>
            <a:ext cx="325804" cy="321590"/>
            <a:chOff x="4498151" y="1144947"/>
            <a:chExt cx="325804" cy="321590"/>
          </a:xfrm>
        </p:grpSpPr>
        <p:sp>
          <p:nvSpPr>
            <p:cNvPr id="118" name="Oval 117"/>
            <p:cNvSpPr/>
            <p:nvPr/>
          </p:nvSpPr>
          <p:spPr>
            <a:xfrm>
              <a:off x="4498151" y="1144947"/>
              <a:ext cx="325804" cy="32159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cxnSp>
          <p:nvCxnSpPr>
            <p:cNvPr id="119" name="Straight Connector 118"/>
            <p:cNvCxnSpPr>
              <a:stCxn id="118" idx="7"/>
              <a:endCxn id="118" idx="3"/>
            </p:cNvCxnSpPr>
            <p:nvPr/>
          </p:nvCxnSpPr>
          <p:spPr>
            <a:xfrm flipH="1">
              <a:off x="4545864" y="1192043"/>
              <a:ext cx="230378" cy="22739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8" idx="5"/>
              <a:endCxn id="118" idx="1"/>
            </p:cNvCxnSpPr>
            <p:nvPr/>
          </p:nvCxnSpPr>
          <p:spPr>
            <a:xfrm flipH="1" flipV="1">
              <a:off x="4545864" y="1192043"/>
              <a:ext cx="230378" cy="22739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/>
          <p:cNvCxnSpPr>
            <a:stCxn id="123" idx="0"/>
            <a:endCxn id="114" idx="4"/>
          </p:cNvCxnSpPr>
          <p:nvPr/>
        </p:nvCxnSpPr>
        <p:spPr>
          <a:xfrm flipH="1" flipV="1">
            <a:off x="8961429" y="2937231"/>
            <a:ext cx="6683" cy="481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756362" y="3418558"/>
            <a:ext cx="468833" cy="361356"/>
            <a:chOff x="3671119" y="1259191"/>
            <a:chExt cx="468833" cy="361356"/>
          </a:xfrm>
        </p:grpSpPr>
        <p:sp>
          <p:nvSpPr>
            <p:cNvPr id="123" name="Rectangle 122"/>
            <p:cNvSpPr/>
            <p:nvPr/>
          </p:nvSpPr>
          <p:spPr>
            <a:xfrm>
              <a:off x="3671119" y="1259191"/>
              <a:ext cx="423500" cy="36135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72419" y="1270843"/>
              <a:ext cx="4675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tx2"/>
                  </a:solidFill>
                </a:rPr>
                <a:t>90°</a:t>
              </a:r>
              <a:endParaRPr lang="pt-BR" sz="18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8359019" y="4355790"/>
            <a:ext cx="55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2"/>
                </a:solidFill>
              </a:rPr>
              <a:t>DDS</a:t>
            </a:r>
            <a:endParaRPr lang="pt-BR" sz="1400" b="1" dirty="0">
              <a:solidFill>
                <a:schemeClr val="tx2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8612328" y="4217638"/>
            <a:ext cx="36071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3" idx="2"/>
            <a:endCxn id="118" idx="0"/>
          </p:cNvCxnSpPr>
          <p:nvPr/>
        </p:nvCxnSpPr>
        <p:spPr>
          <a:xfrm>
            <a:off x="8968100" y="3779914"/>
            <a:ext cx="0" cy="10513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9450430" y="3716203"/>
            <a:ext cx="325804" cy="321590"/>
            <a:chOff x="3706743" y="267079"/>
            <a:chExt cx="325804" cy="321590"/>
          </a:xfrm>
        </p:grpSpPr>
        <p:sp>
          <p:nvSpPr>
            <p:cNvPr id="129" name="Oval 128"/>
            <p:cNvSpPr/>
            <p:nvPr/>
          </p:nvSpPr>
          <p:spPr>
            <a:xfrm>
              <a:off x="3706743" y="267079"/>
              <a:ext cx="325804" cy="32159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cxnSp>
          <p:nvCxnSpPr>
            <p:cNvPr id="130" name="Straight Connector 129"/>
            <p:cNvCxnSpPr>
              <a:stCxn id="129" idx="0"/>
              <a:endCxn id="129" idx="4"/>
            </p:cNvCxnSpPr>
            <p:nvPr/>
          </p:nvCxnSpPr>
          <p:spPr>
            <a:xfrm>
              <a:off x="3869645" y="267079"/>
              <a:ext cx="0" cy="32159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6"/>
              <a:endCxn id="129" idx="2"/>
            </p:cNvCxnSpPr>
            <p:nvPr/>
          </p:nvCxnSpPr>
          <p:spPr>
            <a:xfrm flipH="1">
              <a:off x="3706743" y="427874"/>
              <a:ext cx="32580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Elbow Connector 131"/>
          <p:cNvCxnSpPr>
            <a:stCxn id="114" idx="6"/>
            <a:endCxn id="129" idx="0"/>
          </p:cNvCxnSpPr>
          <p:nvPr/>
        </p:nvCxnSpPr>
        <p:spPr>
          <a:xfrm>
            <a:off x="9124319" y="2776424"/>
            <a:ext cx="489013" cy="939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18" idx="6"/>
            <a:endCxn id="129" idx="4"/>
          </p:cNvCxnSpPr>
          <p:nvPr/>
        </p:nvCxnSpPr>
        <p:spPr>
          <a:xfrm flipV="1">
            <a:off x="9131002" y="4037793"/>
            <a:ext cx="482330" cy="9542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402635" y="4060550"/>
            <a:ext cx="325804" cy="321590"/>
            <a:chOff x="3162744" y="1239770"/>
            <a:chExt cx="325804" cy="321590"/>
          </a:xfrm>
        </p:grpSpPr>
        <p:sp>
          <p:nvSpPr>
            <p:cNvPr id="135" name="Oval 134"/>
            <p:cNvSpPr/>
            <p:nvPr/>
          </p:nvSpPr>
          <p:spPr>
            <a:xfrm>
              <a:off x="3162744" y="1239770"/>
              <a:ext cx="325804" cy="32159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3194377" y="1335317"/>
              <a:ext cx="258167" cy="123058"/>
            </a:xfrm>
            <a:custGeom>
              <a:avLst/>
              <a:gdLst>
                <a:gd name="connsiteX0" fmla="*/ 0 w 1057275"/>
                <a:gd name="connsiteY0" fmla="*/ 406248 h 799538"/>
                <a:gd name="connsiteX1" fmla="*/ 304800 w 1057275"/>
                <a:gd name="connsiteY1" fmla="*/ 10961 h 799538"/>
                <a:gd name="connsiteX2" fmla="*/ 742950 w 1057275"/>
                <a:gd name="connsiteY2" fmla="*/ 792011 h 799538"/>
                <a:gd name="connsiteX3" fmla="*/ 1057275 w 1057275"/>
                <a:gd name="connsiteY3" fmla="*/ 339573 h 79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799538">
                  <a:moveTo>
                    <a:pt x="0" y="406248"/>
                  </a:moveTo>
                  <a:cubicBezTo>
                    <a:pt x="90487" y="176457"/>
                    <a:pt x="180975" y="-53333"/>
                    <a:pt x="304800" y="10961"/>
                  </a:cubicBezTo>
                  <a:cubicBezTo>
                    <a:pt x="428625" y="75255"/>
                    <a:pt x="617538" y="737242"/>
                    <a:pt x="742950" y="792011"/>
                  </a:cubicBezTo>
                  <a:cubicBezTo>
                    <a:pt x="868363" y="846780"/>
                    <a:pt x="962819" y="593176"/>
                    <a:pt x="1057275" y="33957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</p:grpSp>
      <p:sp>
        <p:nvSpPr>
          <p:cNvPr id="137" name="TextBox 136"/>
          <p:cNvSpPr txBox="1"/>
          <p:nvPr/>
        </p:nvSpPr>
        <p:spPr>
          <a:xfrm rot="16200000">
            <a:off x="9882298" y="3689408"/>
            <a:ext cx="18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2"/>
                </a:solidFill>
              </a:rPr>
              <a:t>RF </a:t>
            </a:r>
            <a:r>
              <a:rPr lang="pt-BR" sz="1400" b="1" dirty="0">
                <a:solidFill>
                  <a:schemeClr val="tx2"/>
                </a:solidFill>
              </a:rPr>
              <a:t>Output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998978" y="2142096"/>
            <a:ext cx="169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2"/>
                </a:solidFill>
              </a:rPr>
              <a:t>Digital </a:t>
            </a:r>
            <a:r>
              <a:rPr lang="pt-BR" sz="1400" b="1" dirty="0" err="1" smtClean="0">
                <a:solidFill>
                  <a:schemeClr val="tx2"/>
                </a:solidFill>
              </a:rPr>
              <a:t>Up</a:t>
            </a:r>
            <a:r>
              <a:rPr lang="pt-BR" sz="1400" b="1" dirty="0" smtClean="0">
                <a:solidFill>
                  <a:schemeClr val="tx2"/>
                </a:solidFill>
              </a:rPr>
              <a:t> Converter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347059" y="2431162"/>
            <a:ext cx="2746911" cy="2902531"/>
          </a:xfrm>
          <a:prstGeom prst="roundRect">
            <a:avLst/>
          </a:prstGeom>
          <a:noFill/>
          <a:ln w="12700">
            <a:solidFill>
              <a:schemeClr val="tx2">
                <a:alpha val="7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16"/>
          </a:p>
        </p:txBody>
      </p:sp>
      <p:cxnSp>
        <p:nvCxnSpPr>
          <p:cNvPr id="10" name="Elbow Connector 9"/>
          <p:cNvCxnSpPr>
            <a:stCxn id="1427" idx="2"/>
            <a:endCxn id="1431" idx="3"/>
          </p:cNvCxnSpPr>
          <p:nvPr/>
        </p:nvCxnSpPr>
        <p:spPr>
          <a:xfrm rot="16200000" flipH="1">
            <a:off x="5716513" y="2956344"/>
            <a:ext cx="1618200" cy="263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431" idx="0"/>
            <a:endCxn id="106" idx="1"/>
          </p:cNvCxnSpPr>
          <p:nvPr/>
        </p:nvCxnSpPr>
        <p:spPr>
          <a:xfrm flipV="1">
            <a:off x="7161639" y="2769678"/>
            <a:ext cx="549308" cy="1127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31" idx="0"/>
            <a:endCxn id="182" idx="1"/>
          </p:cNvCxnSpPr>
          <p:nvPr/>
        </p:nvCxnSpPr>
        <p:spPr>
          <a:xfrm>
            <a:off x="7161639" y="3897396"/>
            <a:ext cx="549308" cy="1067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7710947" y="4727869"/>
            <a:ext cx="830118" cy="4738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3" name="TextBox 182"/>
          <p:cNvSpPr txBox="1"/>
          <p:nvPr/>
        </p:nvSpPr>
        <p:spPr>
          <a:xfrm>
            <a:off x="7601115" y="4733971"/>
            <a:ext cx="1023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>
                <a:solidFill>
                  <a:schemeClr val="tx2"/>
                </a:solidFill>
              </a:rPr>
              <a:t>Interpolation</a:t>
            </a:r>
            <a:endParaRPr lang="pt-BR" sz="1100" b="1" dirty="0" smtClean="0">
              <a:solidFill>
                <a:schemeClr val="tx2"/>
              </a:solidFill>
            </a:endParaRPr>
          </a:p>
          <a:p>
            <a:pPr algn="ctr"/>
            <a:r>
              <a:rPr lang="pt-BR" sz="1100" b="1" dirty="0" err="1" smtClean="0">
                <a:solidFill>
                  <a:schemeClr val="tx2"/>
                </a:solidFill>
              </a:rPr>
              <a:t>Filter</a:t>
            </a:r>
            <a:endParaRPr lang="pt-BR" sz="12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/>
              <p:cNvSpPr txBox="1"/>
              <p:nvPr/>
            </p:nvSpPr>
            <p:spPr>
              <a:xfrm>
                <a:off x="3595647" y="3832367"/>
                <a:ext cx="454487" cy="38981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01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01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016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016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016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251" dirty="0"/>
              </a:p>
            </p:txBody>
          </p:sp>
        </mc:Choice>
        <mc:Fallback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647" y="3832367"/>
                <a:ext cx="454487" cy="38981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/>
          <p:cNvSpPr txBox="1"/>
          <p:nvPr/>
        </p:nvSpPr>
        <p:spPr>
          <a:xfrm rot="10800000">
            <a:off x="2345964" y="3776440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42" name="TextBox 141"/>
          <p:cNvSpPr txBox="1"/>
          <p:nvPr/>
        </p:nvSpPr>
        <p:spPr>
          <a:xfrm rot="5400000">
            <a:off x="2333199" y="3928310"/>
            <a:ext cx="476862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...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 rot="10800000">
            <a:off x="2345303" y="4092579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/>
              <p:cNvSpPr txBox="1"/>
              <p:nvPr/>
            </p:nvSpPr>
            <p:spPr>
              <a:xfrm>
                <a:off x="1599495" y="4300343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495" y="4300343"/>
                <a:ext cx="1726378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/>
              <p:cNvSpPr txBox="1"/>
              <p:nvPr/>
            </p:nvSpPr>
            <p:spPr>
              <a:xfrm>
                <a:off x="1546479" y="6112910"/>
                <a:ext cx="1726379" cy="4753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pt-BR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79" y="6112910"/>
                <a:ext cx="1726379" cy="4753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/>
              <p:cNvSpPr txBox="1"/>
              <p:nvPr/>
            </p:nvSpPr>
            <p:spPr>
              <a:xfrm>
                <a:off x="1449579" y="1471457"/>
                <a:ext cx="2099144" cy="475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pt-BR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79" y="1471457"/>
                <a:ext cx="2099144" cy="475387"/>
              </a:xfrm>
              <a:prstGeom prst="rect">
                <a:avLst/>
              </a:prstGeom>
              <a:blipFill rotWithShape="0">
                <a:blip r:embed="rId12"/>
                <a:stretch>
                  <a:fillRect b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/>
          <p:cNvSpPr txBox="1"/>
          <p:nvPr/>
        </p:nvSpPr>
        <p:spPr>
          <a:xfrm rot="5400000">
            <a:off x="1837000" y="2692365"/>
            <a:ext cx="1446994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.     .     .     .     . 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rot="5400000">
            <a:off x="1863854" y="5254433"/>
            <a:ext cx="1446994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.     .     .     .     . </a:t>
            </a:r>
            <a:endParaRPr lang="pt-BR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6593</TotalTime>
  <Words>56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Courier New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143</cp:revision>
  <cp:lastPrinted>2012-11-05T16:45:49Z</cp:lastPrinted>
  <dcterms:created xsi:type="dcterms:W3CDTF">2012-08-10T12:57:24Z</dcterms:created>
  <dcterms:modified xsi:type="dcterms:W3CDTF">2014-01-11T21:53:15Z</dcterms:modified>
</cp:coreProperties>
</file>