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0488" cy="7920038"/>
  <p:notesSz cx="9979025" cy="6834188"/>
  <p:defaultTextStyle>
    <a:defPPr>
      <a:defRPr lang="pt-BR"/>
    </a:defPPr>
    <a:lvl1pPr marL="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1pPr>
    <a:lvl2pPr marL="1014155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2pPr>
    <a:lvl3pPr marL="202830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3pPr>
    <a:lvl4pPr marL="304246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4pPr>
    <a:lvl5pPr marL="4056613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5pPr>
    <a:lvl6pPr marL="50707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6pPr>
    <a:lvl7pPr marL="608491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7pPr>
    <a:lvl8pPr marL="70990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8pPr>
    <a:lvl9pPr marL="8113222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6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0610" autoAdjust="0"/>
  </p:normalViewPr>
  <p:slideViewPr>
    <p:cSldViewPr>
      <p:cViewPr>
        <p:scale>
          <a:sx n="100" d="100"/>
          <a:sy n="100" d="100"/>
        </p:scale>
        <p:origin x="90" y="-2094"/>
      </p:cViewPr>
      <p:guideLst>
        <p:guide orient="horz" pos="2495"/>
        <p:guide pos="36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4" y="1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3113" y="854075"/>
            <a:ext cx="3354387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4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1pPr>
    <a:lvl2pPr marL="1118754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2pPr>
    <a:lvl3pPr marL="2237508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3pPr>
    <a:lvl4pPr marL="335626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4pPr>
    <a:lvl5pPr marL="4475015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5pPr>
    <a:lvl6pPr marL="5593769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6pPr>
    <a:lvl7pPr marL="671252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7pPr>
    <a:lvl8pPr marL="7831276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8pPr>
    <a:lvl9pPr marL="895003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1525" y="854075"/>
            <a:ext cx="3355975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4057" y="2460386"/>
            <a:ext cx="9792414" cy="169767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8086" y="4488037"/>
            <a:ext cx="8064346" cy="20240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4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81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2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6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04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4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26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52380" y="317204"/>
            <a:ext cx="2592112" cy="6757699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76046" y="317204"/>
            <a:ext cx="7584324" cy="6757699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0055" y="5089399"/>
            <a:ext cx="9792414" cy="1573007"/>
          </a:xfrm>
        </p:spPr>
        <p:txBody>
          <a:bodyPr anchor="t"/>
          <a:lstStyle>
            <a:lvl1pPr algn="l">
              <a:defRPr sz="7355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0055" y="3356868"/>
            <a:ext cx="9792414" cy="1732505"/>
          </a:xfrm>
        </p:spPr>
        <p:txBody>
          <a:bodyPr anchor="b"/>
          <a:lstStyle>
            <a:lvl1pPr marL="0" indent="0">
              <a:buNone/>
              <a:defRPr sz="3678">
                <a:solidFill>
                  <a:schemeClr val="tx1">
                    <a:tint val="75000"/>
                  </a:schemeClr>
                </a:solidFill>
              </a:defRPr>
            </a:lvl1pPr>
            <a:lvl2pPr marL="840875" indent="0">
              <a:buNone/>
              <a:defRPr sz="3309">
                <a:solidFill>
                  <a:schemeClr val="tx1">
                    <a:tint val="75000"/>
                  </a:schemeClr>
                </a:solidFill>
              </a:defRPr>
            </a:lvl2pPr>
            <a:lvl3pPr marL="1681751" indent="0">
              <a:buNone/>
              <a:defRPr sz="2943">
                <a:solidFill>
                  <a:schemeClr val="tx1">
                    <a:tint val="75000"/>
                  </a:schemeClr>
                </a:solidFill>
              </a:defRPr>
            </a:lvl3pPr>
            <a:lvl4pPr marL="2522624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4pPr>
            <a:lvl5pPr marL="3363500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5pPr>
            <a:lvl6pPr marL="4204375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6pPr>
            <a:lvl7pPr marL="5045251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7pPr>
            <a:lvl8pPr marL="5886126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8pPr>
            <a:lvl9pPr marL="6726998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6042" y="1848035"/>
            <a:ext cx="5088218" cy="5226864"/>
          </a:xfrm>
        </p:spPr>
        <p:txBody>
          <a:bodyPr/>
          <a:lstStyle>
            <a:lvl1pPr>
              <a:defRPr sz="5150"/>
            </a:lvl1pPr>
            <a:lvl2pPr>
              <a:defRPr sz="4414"/>
            </a:lvl2pPr>
            <a:lvl3pPr>
              <a:defRPr sz="3678"/>
            </a:lvl3pPr>
            <a:lvl4pPr>
              <a:defRPr sz="3309"/>
            </a:lvl4pPr>
            <a:lvl5pPr>
              <a:defRPr sz="3309"/>
            </a:lvl5pPr>
            <a:lvl6pPr>
              <a:defRPr sz="3309"/>
            </a:lvl6pPr>
            <a:lvl7pPr>
              <a:defRPr sz="3309"/>
            </a:lvl7pPr>
            <a:lvl8pPr>
              <a:defRPr sz="3309"/>
            </a:lvl8pPr>
            <a:lvl9pPr>
              <a:defRPr sz="330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56263" y="1848035"/>
            <a:ext cx="5088218" cy="5226864"/>
          </a:xfrm>
        </p:spPr>
        <p:txBody>
          <a:bodyPr/>
          <a:lstStyle>
            <a:lvl1pPr>
              <a:defRPr sz="5150"/>
            </a:lvl1pPr>
            <a:lvl2pPr>
              <a:defRPr sz="4414"/>
            </a:lvl2pPr>
            <a:lvl3pPr>
              <a:defRPr sz="3678"/>
            </a:lvl3pPr>
            <a:lvl4pPr>
              <a:defRPr sz="3309"/>
            </a:lvl4pPr>
            <a:lvl5pPr>
              <a:defRPr sz="3309"/>
            </a:lvl5pPr>
            <a:lvl6pPr>
              <a:defRPr sz="3309"/>
            </a:lvl6pPr>
            <a:lvl7pPr>
              <a:defRPr sz="3309"/>
            </a:lvl7pPr>
            <a:lvl8pPr>
              <a:defRPr sz="3309"/>
            </a:lvl8pPr>
            <a:lvl9pPr>
              <a:defRPr sz="330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76042" y="1772855"/>
            <a:ext cx="5090219" cy="738838"/>
          </a:xfrm>
        </p:spPr>
        <p:txBody>
          <a:bodyPr anchor="b"/>
          <a:lstStyle>
            <a:lvl1pPr marL="0" indent="0">
              <a:buNone/>
              <a:defRPr sz="4414" b="1"/>
            </a:lvl1pPr>
            <a:lvl2pPr marL="840875" indent="0">
              <a:buNone/>
              <a:defRPr sz="3678" b="1"/>
            </a:lvl2pPr>
            <a:lvl3pPr marL="1681751" indent="0">
              <a:buNone/>
              <a:defRPr sz="3309" b="1"/>
            </a:lvl3pPr>
            <a:lvl4pPr marL="2522624" indent="0">
              <a:buNone/>
              <a:defRPr sz="2943" b="1"/>
            </a:lvl4pPr>
            <a:lvl5pPr marL="3363500" indent="0">
              <a:buNone/>
              <a:defRPr sz="2943" b="1"/>
            </a:lvl5pPr>
            <a:lvl6pPr marL="4204375" indent="0">
              <a:buNone/>
              <a:defRPr sz="2943" b="1"/>
            </a:lvl6pPr>
            <a:lvl7pPr marL="5045251" indent="0">
              <a:buNone/>
              <a:defRPr sz="2943" b="1"/>
            </a:lvl7pPr>
            <a:lvl8pPr marL="5886126" indent="0">
              <a:buNone/>
              <a:defRPr sz="2943" b="1"/>
            </a:lvl8pPr>
            <a:lvl9pPr marL="6726998" indent="0">
              <a:buNone/>
              <a:defRPr sz="2943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6042" y="2511693"/>
            <a:ext cx="5090219" cy="4563189"/>
          </a:xfrm>
        </p:spPr>
        <p:txBody>
          <a:bodyPr/>
          <a:lstStyle>
            <a:lvl1pPr>
              <a:defRPr sz="4414"/>
            </a:lvl1pPr>
            <a:lvl2pPr>
              <a:defRPr sz="3678"/>
            </a:lvl2pPr>
            <a:lvl3pPr>
              <a:defRPr sz="3309"/>
            </a:lvl3pPr>
            <a:lvl4pPr>
              <a:defRPr sz="2943"/>
            </a:lvl4pPr>
            <a:lvl5pPr>
              <a:defRPr sz="2943"/>
            </a:lvl5pPr>
            <a:lvl6pPr>
              <a:defRPr sz="2943"/>
            </a:lvl6pPr>
            <a:lvl7pPr>
              <a:defRPr sz="2943"/>
            </a:lvl7pPr>
            <a:lvl8pPr>
              <a:defRPr sz="2943"/>
            </a:lvl8pPr>
            <a:lvl9pPr>
              <a:defRPr sz="294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852275" y="1772855"/>
            <a:ext cx="5092219" cy="738838"/>
          </a:xfrm>
        </p:spPr>
        <p:txBody>
          <a:bodyPr anchor="b"/>
          <a:lstStyle>
            <a:lvl1pPr marL="0" indent="0">
              <a:buNone/>
              <a:defRPr sz="4414" b="1"/>
            </a:lvl1pPr>
            <a:lvl2pPr marL="840875" indent="0">
              <a:buNone/>
              <a:defRPr sz="3678" b="1"/>
            </a:lvl2pPr>
            <a:lvl3pPr marL="1681751" indent="0">
              <a:buNone/>
              <a:defRPr sz="3309" b="1"/>
            </a:lvl3pPr>
            <a:lvl4pPr marL="2522624" indent="0">
              <a:buNone/>
              <a:defRPr sz="2943" b="1"/>
            </a:lvl4pPr>
            <a:lvl5pPr marL="3363500" indent="0">
              <a:buNone/>
              <a:defRPr sz="2943" b="1"/>
            </a:lvl5pPr>
            <a:lvl6pPr marL="4204375" indent="0">
              <a:buNone/>
              <a:defRPr sz="2943" b="1"/>
            </a:lvl6pPr>
            <a:lvl7pPr marL="5045251" indent="0">
              <a:buNone/>
              <a:defRPr sz="2943" b="1"/>
            </a:lvl7pPr>
            <a:lvl8pPr marL="5886126" indent="0">
              <a:buNone/>
              <a:defRPr sz="2943" b="1"/>
            </a:lvl8pPr>
            <a:lvl9pPr marL="6726998" indent="0">
              <a:buNone/>
              <a:defRPr sz="2943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852275" y="2511693"/>
            <a:ext cx="5092219" cy="4563189"/>
          </a:xfrm>
        </p:spPr>
        <p:txBody>
          <a:bodyPr/>
          <a:lstStyle>
            <a:lvl1pPr>
              <a:defRPr sz="4414"/>
            </a:lvl1pPr>
            <a:lvl2pPr>
              <a:defRPr sz="3678"/>
            </a:lvl2pPr>
            <a:lvl3pPr>
              <a:defRPr sz="3309"/>
            </a:lvl3pPr>
            <a:lvl4pPr>
              <a:defRPr sz="2943"/>
            </a:lvl4pPr>
            <a:lvl5pPr>
              <a:defRPr sz="2943"/>
            </a:lvl5pPr>
            <a:lvl6pPr>
              <a:defRPr sz="2943"/>
            </a:lvl6pPr>
            <a:lvl7pPr>
              <a:defRPr sz="2943"/>
            </a:lvl7pPr>
            <a:lvl8pPr>
              <a:defRPr sz="2943"/>
            </a:lvl8pPr>
            <a:lvl9pPr>
              <a:defRPr sz="294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6056" y="315356"/>
            <a:ext cx="3790163" cy="1342007"/>
          </a:xfrm>
        </p:spPr>
        <p:txBody>
          <a:bodyPr anchor="b"/>
          <a:lstStyle>
            <a:lvl1pPr algn="l">
              <a:defRPr sz="367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04206" y="315343"/>
            <a:ext cx="6440272" cy="6759531"/>
          </a:xfrm>
        </p:spPr>
        <p:txBody>
          <a:bodyPr/>
          <a:lstStyle>
            <a:lvl1pPr>
              <a:defRPr sz="5886"/>
            </a:lvl1pPr>
            <a:lvl2pPr>
              <a:defRPr sz="5150"/>
            </a:lvl2pPr>
            <a:lvl3pPr>
              <a:defRPr sz="4414"/>
            </a:lvl3pPr>
            <a:lvl4pPr>
              <a:defRPr sz="3678"/>
            </a:lvl4pPr>
            <a:lvl5pPr>
              <a:defRPr sz="3678"/>
            </a:lvl5pPr>
            <a:lvl6pPr>
              <a:defRPr sz="3678"/>
            </a:lvl6pPr>
            <a:lvl7pPr>
              <a:defRPr sz="3678"/>
            </a:lvl7pPr>
            <a:lvl8pPr>
              <a:defRPr sz="3678"/>
            </a:lvl8pPr>
            <a:lvl9pPr>
              <a:defRPr sz="367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6056" y="1657376"/>
            <a:ext cx="3790163" cy="5417526"/>
          </a:xfrm>
        </p:spPr>
        <p:txBody>
          <a:bodyPr/>
          <a:lstStyle>
            <a:lvl1pPr marL="0" indent="0">
              <a:buNone/>
              <a:defRPr sz="2573"/>
            </a:lvl1pPr>
            <a:lvl2pPr marL="840875" indent="0">
              <a:buNone/>
              <a:defRPr sz="2207"/>
            </a:lvl2pPr>
            <a:lvl3pPr marL="1681751" indent="0">
              <a:buNone/>
              <a:defRPr sz="1838"/>
            </a:lvl3pPr>
            <a:lvl4pPr marL="2522624" indent="0">
              <a:buNone/>
              <a:defRPr sz="1654"/>
            </a:lvl4pPr>
            <a:lvl5pPr marL="3363500" indent="0">
              <a:buNone/>
              <a:defRPr sz="1654"/>
            </a:lvl5pPr>
            <a:lvl6pPr marL="4204375" indent="0">
              <a:buNone/>
              <a:defRPr sz="1654"/>
            </a:lvl6pPr>
            <a:lvl7pPr marL="5045251" indent="0">
              <a:buNone/>
              <a:defRPr sz="1654"/>
            </a:lvl7pPr>
            <a:lvl8pPr marL="5886126" indent="0">
              <a:buNone/>
              <a:defRPr sz="1654"/>
            </a:lvl8pPr>
            <a:lvl9pPr marL="6726998" indent="0">
              <a:buNone/>
              <a:defRPr sz="1654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8110" y="5544068"/>
            <a:ext cx="6912293" cy="654503"/>
          </a:xfrm>
        </p:spPr>
        <p:txBody>
          <a:bodyPr anchor="b"/>
          <a:lstStyle>
            <a:lvl1pPr algn="l">
              <a:defRPr sz="3678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58110" y="707683"/>
            <a:ext cx="6912293" cy="4752023"/>
          </a:xfrm>
        </p:spPr>
        <p:txBody>
          <a:bodyPr/>
          <a:lstStyle>
            <a:lvl1pPr marL="0" indent="0">
              <a:buNone/>
              <a:defRPr sz="5886"/>
            </a:lvl1pPr>
            <a:lvl2pPr marL="840875" indent="0">
              <a:buNone/>
              <a:defRPr sz="5150"/>
            </a:lvl2pPr>
            <a:lvl3pPr marL="1681751" indent="0">
              <a:buNone/>
              <a:defRPr sz="4414"/>
            </a:lvl3pPr>
            <a:lvl4pPr marL="2522624" indent="0">
              <a:buNone/>
              <a:defRPr sz="3678"/>
            </a:lvl4pPr>
            <a:lvl5pPr marL="3363500" indent="0">
              <a:buNone/>
              <a:defRPr sz="3678"/>
            </a:lvl5pPr>
            <a:lvl6pPr marL="4204375" indent="0">
              <a:buNone/>
              <a:defRPr sz="3678"/>
            </a:lvl6pPr>
            <a:lvl7pPr marL="5045251" indent="0">
              <a:buNone/>
              <a:defRPr sz="3678"/>
            </a:lvl7pPr>
            <a:lvl8pPr marL="5886126" indent="0">
              <a:buNone/>
              <a:defRPr sz="3678"/>
            </a:lvl8pPr>
            <a:lvl9pPr marL="6726998" indent="0">
              <a:buNone/>
              <a:defRPr sz="3678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58110" y="6198561"/>
            <a:ext cx="6912293" cy="929502"/>
          </a:xfrm>
        </p:spPr>
        <p:txBody>
          <a:bodyPr/>
          <a:lstStyle>
            <a:lvl1pPr marL="0" indent="0">
              <a:buNone/>
              <a:defRPr sz="2573"/>
            </a:lvl1pPr>
            <a:lvl2pPr marL="840875" indent="0">
              <a:buNone/>
              <a:defRPr sz="2207"/>
            </a:lvl2pPr>
            <a:lvl3pPr marL="1681751" indent="0">
              <a:buNone/>
              <a:defRPr sz="1838"/>
            </a:lvl3pPr>
            <a:lvl4pPr marL="2522624" indent="0">
              <a:buNone/>
              <a:defRPr sz="1654"/>
            </a:lvl4pPr>
            <a:lvl5pPr marL="3363500" indent="0">
              <a:buNone/>
              <a:defRPr sz="1654"/>
            </a:lvl5pPr>
            <a:lvl6pPr marL="4204375" indent="0">
              <a:buNone/>
              <a:defRPr sz="1654"/>
            </a:lvl6pPr>
            <a:lvl7pPr marL="5045251" indent="0">
              <a:buNone/>
              <a:defRPr sz="1654"/>
            </a:lvl7pPr>
            <a:lvl8pPr marL="5886126" indent="0">
              <a:buNone/>
              <a:defRPr sz="1654"/>
            </a:lvl8pPr>
            <a:lvl9pPr marL="6726998" indent="0">
              <a:buNone/>
              <a:defRPr sz="1654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76036" y="317195"/>
            <a:ext cx="10368442" cy="1320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76036" y="1848035"/>
            <a:ext cx="10368442" cy="522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6047" y="7340730"/>
            <a:ext cx="268811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36195" y="7340730"/>
            <a:ext cx="364815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56368" y="7340730"/>
            <a:ext cx="268811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81751" rtl="0" eaLnBrk="1" latinLnBrk="0" hangingPunct="1">
        <a:spcBef>
          <a:spcPct val="0"/>
        </a:spcBef>
        <a:buNone/>
        <a:defRPr sz="80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0659" indent="-630659" algn="l" defTabSz="1681751" rtl="0" eaLnBrk="1" latinLnBrk="0" hangingPunct="1">
        <a:spcBef>
          <a:spcPct val="20000"/>
        </a:spcBef>
        <a:buFont typeface="Arial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366419" indent="-525548" algn="l" defTabSz="1681751" rtl="0" eaLnBrk="1" latinLnBrk="0" hangingPunct="1">
        <a:spcBef>
          <a:spcPct val="20000"/>
        </a:spcBef>
        <a:buFont typeface="Arial" pitchFamily="34" charset="0"/>
        <a:buChar char="–"/>
        <a:defRPr sz="5150" kern="1200">
          <a:solidFill>
            <a:schemeClr val="tx1"/>
          </a:solidFill>
          <a:latin typeface="+mn-lt"/>
          <a:ea typeface="+mn-ea"/>
          <a:cs typeface="+mn-cs"/>
        </a:defRPr>
      </a:lvl2pPr>
      <a:lvl3pPr marL="2102186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4414" kern="1200">
          <a:solidFill>
            <a:schemeClr val="tx1"/>
          </a:solidFill>
          <a:latin typeface="+mn-lt"/>
          <a:ea typeface="+mn-ea"/>
          <a:cs typeface="+mn-cs"/>
        </a:defRPr>
      </a:lvl3pPr>
      <a:lvl4pPr marL="2943063" indent="-420437" algn="l" defTabSz="1681751" rtl="0" eaLnBrk="1" latinLnBrk="0" hangingPunct="1">
        <a:spcBef>
          <a:spcPct val="20000"/>
        </a:spcBef>
        <a:buFont typeface="Arial" pitchFamily="34" charset="0"/>
        <a:buChar char="–"/>
        <a:defRPr sz="3678" kern="1200">
          <a:solidFill>
            <a:schemeClr val="tx1"/>
          </a:solidFill>
          <a:latin typeface="+mn-lt"/>
          <a:ea typeface="+mn-ea"/>
          <a:cs typeface="+mn-cs"/>
        </a:defRPr>
      </a:lvl4pPr>
      <a:lvl5pPr marL="3783937" indent="-420437" algn="l" defTabSz="1681751" rtl="0" eaLnBrk="1" latinLnBrk="0" hangingPunct="1">
        <a:spcBef>
          <a:spcPct val="20000"/>
        </a:spcBef>
        <a:buFont typeface="Arial" pitchFamily="34" charset="0"/>
        <a:buChar char="»"/>
        <a:defRPr sz="3678" kern="1200">
          <a:solidFill>
            <a:schemeClr val="tx1"/>
          </a:solidFill>
          <a:latin typeface="+mn-lt"/>
          <a:ea typeface="+mn-ea"/>
          <a:cs typeface="+mn-cs"/>
        </a:defRPr>
      </a:lvl5pPr>
      <a:lvl6pPr marL="4624810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6pPr>
      <a:lvl7pPr marL="5465686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7pPr>
      <a:lvl8pPr marL="6306563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8pPr>
      <a:lvl9pPr marL="7147438" indent="-420437" algn="l" defTabSz="1681751" rtl="0" eaLnBrk="1" latinLnBrk="0" hangingPunct="1">
        <a:spcBef>
          <a:spcPct val="20000"/>
        </a:spcBef>
        <a:buFont typeface="Arial" pitchFamily="34" charset="0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1pPr>
      <a:lvl2pPr marL="840875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2pPr>
      <a:lvl3pPr marL="1681751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3pPr>
      <a:lvl4pPr marL="2522624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4pPr>
      <a:lvl5pPr marL="3363500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5pPr>
      <a:lvl6pPr marL="4204375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6pPr>
      <a:lvl7pPr marL="5045251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7pPr>
      <a:lvl8pPr marL="5886126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8pPr>
      <a:lvl9pPr marL="6726998" algn="l" defTabSz="1681751" rtl="0" eaLnBrk="1" latinLnBrk="0" hangingPunct="1">
        <a:defRPr sz="33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11.png"/><Relationship Id="rId3" Type="http://schemas.openxmlformats.org/officeDocument/2006/relationships/image" Target="../media/image1.emf"/><Relationship Id="rId34" Type="http://schemas.openxmlformats.org/officeDocument/2006/relationships/image" Target="../media/image6.png"/><Relationship Id="rId7" Type="http://schemas.openxmlformats.org/officeDocument/2006/relationships/image" Target="../media/image4.png"/><Relationship Id="rId17" Type="http://schemas.openxmlformats.org/officeDocument/2006/relationships/image" Target="../media/image14.png"/><Relationship Id="rId33" Type="http://schemas.openxmlformats.org/officeDocument/2006/relationships/image" Target="../media/image30.png"/><Relationship Id="rId38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5.emf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32" Type="http://schemas.openxmlformats.org/officeDocument/2006/relationships/image" Target="../media/image29.png"/><Relationship Id="rId37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8" Type="http://schemas.openxmlformats.org/officeDocument/2006/relationships/image" Target="../media/image25.png"/><Relationship Id="rId36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1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1" t="18238" r="10766" b="13613"/>
          <a:stretch/>
        </p:blipFill>
        <p:spPr>
          <a:xfrm>
            <a:off x="6012272" y="6768240"/>
            <a:ext cx="1002031" cy="827349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1" t="18238" r="10766" b="13613"/>
          <a:stretch/>
        </p:blipFill>
        <p:spPr>
          <a:xfrm flipH="1">
            <a:off x="6982350" y="6768240"/>
            <a:ext cx="1002031" cy="827349"/>
          </a:xfrm>
          <a:prstGeom prst="rect">
            <a:avLst/>
          </a:prstGeom>
        </p:spPr>
      </p:pic>
      <p:cxnSp>
        <p:nvCxnSpPr>
          <p:cNvPr id="225" name="Straight Arrow Connector 224"/>
          <p:cNvCxnSpPr/>
          <p:nvPr/>
        </p:nvCxnSpPr>
        <p:spPr>
          <a:xfrm flipH="1" flipV="1">
            <a:off x="6999238" y="6486325"/>
            <a:ext cx="2258" cy="110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1" t="18238" r="10766" b="13613"/>
          <a:stretch/>
        </p:blipFill>
        <p:spPr>
          <a:xfrm>
            <a:off x="9330721" y="6768240"/>
            <a:ext cx="1002031" cy="827349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1" t="18238" r="10766" b="13613"/>
          <a:stretch/>
        </p:blipFill>
        <p:spPr>
          <a:xfrm flipH="1">
            <a:off x="10300799" y="6768240"/>
            <a:ext cx="1002031" cy="827349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1" t="18238" r="10766" b="13613"/>
          <a:stretch/>
        </p:blipFill>
        <p:spPr>
          <a:xfrm>
            <a:off x="6882449" y="4977915"/>
            <a:ext cx="1002031" cy="827349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t="18238" r="66191" b="13613"/>
          <a:stretch/>
        </p:blipFill>
        <p:spPr>
          <a:xfrm>
            <a:off x="8593623" y="1165137"/>
            <a:ext cx="2646683" cy="1093385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t="18238" r="66191" b="13613"/>
          <a:stretch/>
        </p:blipFill>
        <p:spPr>
          <a:xfrm flipH="1">
            <a:off x="5946940" y="1165665"/>
            <a:ext cx="2646683" cy="1093385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t="18238" r="66191" b="13613"/>
          <a:stretch/>
        </p:blipFill>
        <p:spPr>
          <a:xfrm flipH="1">
            <a:off x="2789982" y="1177932"/>
            <a:ext cx="2646683" cy="1093385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t="18238" r="66191" b="13613"/>
          <a:stretch/>
        </p:blipFill>
        <p:spPr>
          <a:xfrm>
            <a:off x="123087" y="1177620"/>
            <a:ext cx="2646683" cy="1093385"/>
          </a:xfrm>
          <a:prstGeom prst="rect">
            <a:avLst/>
          </a:prstGeom>
        </p:spPr>
      </p:pic>
      <p:sp>
        <p:nvSpPr>
          <p:cNvPr id="604" name="Arc 603"/>
          <p:cNvSpPr/>
          <p:nvPr/>
        </p:nvSpPr>
        <p:spPr>
          <a:xfrm rot="9881510" flipH="1" flipV="1">
            <a:off x="6690035" y="5398103"/>
            <a:ext cx="4831136" cy="1419666"/>
          </a:xfrm>
          <a:prstGeom prst="arc">
            <a:avLst>
              <a:gd name="adj1" fmla="val 21077997"/>
              <a:gd name="adj2" fmla="val 2687296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9" name="TextBox 538"/>
          <p:cNvSpPr txBox="1"/>
          <p:nvPr/>
        </p:nvSpPr>
        <p:spPr>
          <a:xfrm>
            <a:off x="8506030" y="303564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/>
              <a:t>A</a:t>
            </a:r>
          </a:p>
        </p:txBody>
      </p:sp>
      <p:cxnSp>
        <p:nvCxnSpPr>
          <p:cNvPr id="540" name="Straight Arrow Connector 539"/>
          <p:cNvCxnSpPr/>
          <p:nvPr/>
        </p:nvCxnSpPr>
        <p:spPr>
          <a:xfrm flipV="1">
            <a:off x="8569580" y="564565"/>
            <a:ext cx="2985" cy="1403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Left Brace 540"/>
          <p:cNvSpPr/>
          <p:nvPr/>
        </p:nvSpPr>
        <p:spPr>
          <a:xfrm rot="5400000">
            <a:off x="7251974" y="-252629"/>
            <a:ext cx="261399" cy="235615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542" name="Left Brace 541"/>
          <p:cNvSpPr/>
          <p:nvPr/>
        </p:nvSpPr>
        <p:spPr>
          <a:xfrm rot="5400000">
            <a:off x="9655396" y="-278805"/>
            <a:ext cx="264708" cy="23877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543" name="TextBox 542"/>
          <p:cNvSpPr txBox="1"/>
          <p:nvPr/>
        </p:nvSpPr>
        <p:spPr>
          <a:xfrm>
            <a:off x="8583907" y="381105"/>
            <a:ext cx="272875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err="1" smtClean="0"/>
              <a:t>Subportadoras</a:t>
            </a:r>
            <a:r>
              <a:rPr lang="pt-BR" sz="1600" b="1" i="1" dirty="0" smtClean="0"/>
              <a:t> de dados 2</a:t>
            </a:r>
            <a:endParaRPr lang="pt-BR" sz="1600" b="1" i="1" dirty="0"/>
          </a:p>
        </p:txBody>
      </p:sp>
      <p:sp>
        <p:nvSpPr>
          <p:cNvPr id="544" name="Oval 543"/>
          <p:cNvSpPr/>
          <p:nvPr/>
        </p:nvSpPr>
        <p:spPr>
          <a:xfrm>
            <a:off x="8583907" y="857071"/>
            <a:ext cx="2708890" cy="1243433"/>
          </a:xfrm>
          <a:prstGeom prst="ellipse">
            <a:avLst/>
          </a:prstGeom>
          <a:noFill/>
          <a:ln>
            <a:solidFill>
              <a:srgbClr val="FF000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6" name="Oval 545"/>
          <p:cNvSpPr/>
          <p:nvPr/>
        </p:nvSpPr>
        <p:spPr>
          <a:xfrm>
            <a:off x="5909989" y="876806"/>
            <a:ext cx="2708890" cy="1241843"/>
          </a:xfrm>
          <a:prstGeom prst="ellipse">
            <a:avLst/>
          </a:prstGeom>
          <a:noFill/>
          <a:ln>
            <a:solidFill>
              <a:srgbClr val="7030A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8" name="TextBox 1517"/>
          <p:cNvSpPr txBox="1"/>
          <p:nvPr/>
        </p:nvSpPr>
        <p:spPr>
          <a:xfrm rot="5400000">
            <a:off x="2481999" y="3140177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519" name="TextBox 1518"/>
          <p:cNvSpPr txBox="1"/>
          <p:nvPr/>
        </p:nvSpPr>
        <p:spPr>
          <a:xfrm>
            <a:off x="2551551" y="3088811"/>
            <a:ext cx="476862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...</a:t>
            </a:r>
            <a:endParaRPr lang="pt-BR" sz="1600" dirty="0">
              <a:solidFill>
                <a:srgbClr val="0070C0"/>
              </a:solidFill>
            </a:endParaRPr>
          </a:p>
        </p:txBody>
      </p:sp>
      <p:cxnSp>
        <p:nvCxnSpPr>
          <p:cNvPr id="1522" name="Straight Arrow Connector 1521"/>
          <p:cNvCxnSpPr/>
          <p:nvPr/>
        </p:nvCxnSpPr>
        <p:spPr>
          <a:xfrm>
            <a:off x="2858823" y="2271005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Straight Arrow Connector 1522"/>
          <p:cNvCxnSpPr/>
          <p:nvPr/>
        </p:nvCxnSpPr>
        <p:spPr>
          <a:xfrm>
            <a:off x="58915" y="2269488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4" name="TextBox 1523"/>
          <p:cNvSpPr txBox="1"/>
          <p:nvPr/>
        </p:nvSpPr>
        <p:spPr>
          <a:xfrm>
            <a:off x="43974" y="2266266"/>
            <a:ext cx="331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5" name="TextBox 1524"/>
              <p:cNvSpPr txBox="1"/>
              <p:nvPr/>
            </p:nvSpPr>
            <p:spPr>
              <a:xfrm>
                <a:off x="2354165" y="2267732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525" name="TextBox 15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65" y="2267732"/>
                <a:ext cx="494650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6" name="TextBox 1525"/>
              <p:cNvSpPr txBox="1"/>
              <p:nvPr/>
            </p:nvSpPr>
            <p:spPr>
              <a:xfrm>
                <a:off x="2709811" y="2267732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526" name="TextBox 15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11" y="2267732"/>
                <a:ext cx="494650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7" name="TextBox 1526"/>
          <p:cNvSpPr txBox="1"/>
          <p:nvPr/>
        </p:nvSpPr>
        <p:spPr>
          <a:xfrm>
            <a:off x="5234493" y="2258522"/>
            <a:ext cx="331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1528" name="TextBox 1527"/>
          <p:cNvSpPr txBox="1"/>
          <p:nvPr/>
        </p:nvSpPr>
        <p:spPr>
          <a:xfrm>
            <a:off x="2717752" y="305419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/>
              <a:t>A</a:t>
            </a:r>
          </a:p>
        </p:txBody>
      </p:sp>
      <p:cxnSp>
        <p:nvCxnSpPr>
          <p:cNvPr id="1529" name="Straight Arrow Connector 1528"/>
          <p:cNvCxnSpPr/>
          <p:nvPr/>
        </p:nvCxnSpPr>
        <p:spPr>
          <a:xfrm flipH="1" flipV="1">
            <a:off x="2784286" y="566418"/>
            <a:ext cx="113" cy="1772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4" name="Left Brace 1563"/>
          <p:cNvSpPr/>
          <p:nvPr/>
        </p:nvSpPr>
        <p:spPr>
          <a:xfrm rot="5400000">
            <a:off x="1249860" y="-255607"/>
            <a:ext cx="261399" cy="237570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567" name="Left Brace 1566"/>
          <p:cNvSpPr/>
          <p:nvPr/>
        </p:nvSpPr>
        <p:spPr>
          <a:xfrm rot="5400000">
            <a:off x="3962094" y="-374730"/>
            <a:ext cx="264708" cy="25970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568" name="TextBox 1567"/>
          <p:cNvSpPr txBox="1"/>
          <p:nvPr/>
        </p:nvSpPr>
        <p:spPr>
          <a:xfrm>
            <a:off x="4355897" y="-45830"/>
            <a:ext cx="3090924" cy="3539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700" b="1" dirty="0" smtClean="0"/>
              <a:t>Estrutura das </a:t>
            </a:r>
            <a:r>
              <a:rPr lang="pt-BR" sz="1700" b="1" dirty="0" err="1" smtClean="0"/>
              <a:t>Subportadoras</a:t>
            </a:r>
            <a:endParaRPr lang="pt-BR" sz="1700" b="1" dirty="0"/>
          </a:p>
        </p:txBody>
      </p:sp>
      <p:cxnSp>
        <p:nvCxnSpPr>
          <p:cNvPr id="1718" name="Straight Connector 1717"/>
          <p:cNvCxnSpPr/>
          <p:nvPr/>
        </p:nvCxnSpPr>
        <p:spPr>
          <a:xfrm>
            <a:off x="157340" y="1069499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Straight Connector 1719"/>
          <p:cNvCxnSpPr/>
          <p:nvPr/>
        </p:nvCxnSpPr>
        <p:spPr>
          <a:xfrm>
            <a:off x="2554237" y="994603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8" name="TextBox 1727"/>
          <p:cNvSpPr txBox="1"/>
          <p:nvPr/>
        </p:nvSpPr>
        <p:spPr>
          <a:xfrm>
            <a:off x="2871035" y="417109"/>
            <a:ext cx="272875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err="1" smtClean="0"/>
              <a:t>Subportadoras</a:t>
            </a:r>
            <a:r>
              <a:rPr lang="pt-BR" sz="1600" b="1" i="1" dirty="0" smtClean="0"/>
              <a:t> de dados 1</a:t>
            </a:r>
            <a:endParaRPr lang="pt-BR" sz="16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4" name="TextBox 1783"/>
              <p:cNvSpPr txBox="1"/>
              <p:nvPr/>
            </p:nvSpPr>
            <p:spPr>
              <a:xfrm rot="16200000">
                <a:off x="5822416" y="3195769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84" name="TextBox 17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2416" y="3195769"/>
                <a:ext cx="1726378" cy="338554"/>
              </a:xfrm>
              <a:prstGeom prst="rect">
                <a:avLst/>
              </a:prstGeom>
              <a:blipFill rotWithShape="0"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6" name="TextBox 1785"/>
              <p:cNvSpPr txBox="1"/>
              <p:nvPr/>
            </p:nvSpPr>
            <p:spPr>
              <a:xfrm rot="16200000">
                <a:off x="5498380" y="3190367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86" name="TextBox 17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98380" y="3190367"/>
                <a:ext cx="1726378" cy="338554"/>
              </a:xfrm>
              <a:prstGeom prst="rect">
                <a:avLst/>
              </a:prstGeom>
              <a:blipFill rotWithShape="0">
                <a:blip r:embed="rId7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8" name="TextBox 1787"/>
          <p:cNvSpPr txBox="1"/>
          <p:nvPr/>
        </p:nvSpPr>
        <p:spPr>
          <a:xfrm rot="5400000">
            <a:off x="2779422" y="3130713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70C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0" name="TextBox 1789"/>
              <p:cNvSpPr txBox="1"/>
              <p:nvPr/>
            </p:nvSpPr>
            <p:spPr>
              <a:xfrm rot="16200000">
                <a:off x="6799049" y="3179844"/>
                <a:ext cx="3114942" cy="4753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90" name="TextBox 17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99049" y="3179844"/>
                <a:ext cx="3114942" cy="4753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4" name="Oval 1813"/>
          <p:cNvSpPr/>
          <p:nvPr/>
        </p:nvSpPr>
        <p:spPr>
          <a:xfrm>
            <a:off x="67583" y="857521"/>
            <a:ext cx="2708890" cy="1500439"/>
          </a:xfrm>
          <a:prstGeom prst="ellipse">
            <a:avLst/>
          </a:prstGeom>
          <a:noFill/>
          <a:ln>
            <a:solidFill>
              <a:srgbClr val="FF000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3" name="Oval 1812"/>
          <p:cNvSpPr/>
          <p:nvPr/>
        </p:nvSpPr>
        <p:spPr>
          <a:xfrm>
            <a:off x="2836526" y="873567"/>
            <a:ext cx="2708890" cy="1500439"/>
          </a:xfrm>
          <a:prstGeom prst="ellipse">
            <a:avLst/>
          </a:prstGeom>
          <a:noFill/>
          <a:ln>
            <a:solidFill>
              <a:srgbClr val="7030A0">
                <a:alpha val="41000"/>
              </a:srgbClr>
            </a:solidFill>
            <a:prstDash val="sysDash"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6" name="Straight Connector 405"/>
          <p:cNvCxnSpPr/>
          <p:nvPr/>
        </p:nvCxnSpPr>
        <p:spPr>
          <a:xfrm rot="5400000" flipH="1">
            <a:off x="5081909" y="5092747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rot="5400000" flipH="1">
            <a:off x="-57472" y="4113744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rot="5400000" flipH="1">
            <a:off x="5138467" y="4174557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rot="5400000" flipH="1">
            <a:off x="2585568" y="4146449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 rot="5400000" flipH="1">
            <a:off x="-30981" y="5049848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ounded Rectangle 431"/>
          <p:cNvSpPr/>
          <p:nvPr/>
        </p:nvSpPr>
        <p:spPr>
          <a:xfrm rot="5400000">
            <a:off x="2260007" y="2038086"/>
            <a:ext cx="976899" cy="526539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2491055" y="2352435"/>
            <a:ext cx="522131" cy="525806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93" b="1" spc="940" dirty="0"/>
              <a:t>IFFT</a:t>
            </a:r>
          </a:p>
        </p:txBody>
      </p:sp>
      <p:sp>
        <p:nvSpPr>
          <p:cNvPr id="434" name="TextBox 433"/>
          <p:cNvSpPr txBox="1"/>
          <p:nvPr/>
        </p:nvSpPr>
        <p:spPr>
          <a:xfrm rot="16200000">
            <a:off x="65085" y="4204655"/>
            <a:ext cx="305231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400" dirty="0"/>
              <a:t>1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Box 435"/>
              <p:cNvSpPr txBox="1"/>
              <p:nvPr/>
            </p:nvSpPr>
            <p:spPr>
              <a:xfrm rot="16200000">
                <a:off x="2511191" y="4263909"/>
                <a:ext cx="474530" cy="49423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36" name="TextBox 4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11191" y="4263909"/>
                <a:ext cx="474530" cy="494238"/>
              </a:xfrm>
              <a:prstGeom prst="rect">
                <a:avLst/>
              </a:prstGeom>
              <a:blipFill rotWithShape="0">
                <a:blip r:embed="rId15"/>
                <a:stretch>
                  <a:fillRect t="-16667" r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/>
              <p:cNvSpPr txBox="1"/>
              <p:nvPr/>
            </p:nvSpPr>
            <p:spPr>
              <a:xfrm rot="16200000">
                <a:off x="-91232" y="5234198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9" name="TextBox 4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91232" y="5234198"/>
                <a:ext cx="492565" cy="33361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" name="TextBox 439"/>
          <p:cNvSpPr txBox="1"/>
          <p:nvPr/>
        </p:nvSpPr>
        <p:spPr>
          <a:xfrm rot="16200000">
            <a:off x="2709504" y="3174249"/>
            <a:ext cx="471026" cy="451448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TextBox 440"/>
              <p:cNvSpPr txBox="1"/>
              <p:nvPr/>
            </p:nvSpPr>
            <p:spPr>
              <a:xfrm rot="16200000">
                <a:off x="157259" y="5234198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1" name="TextBox 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7259" y="5234198"/>
                <a:ext cx="492565" cy="33361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TextBox 441"/>
              <p:cNvSpPr txBox="1"/>
              <p:nvPr/>
            </p:nvSpPr>
            <p:spPr>
              <a:xfrm rot="16200000">
                <a:off x="439422" y="5234198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2" name="TextBox 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9422" y="5234198"/>
                <a:ext cx="492565" cy="33361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/>
              <p:cNvSpPr txBox="1"/>
              <p:nvPr/>
            </p:nvSpPr>
            <p:spPr>
              <a:xfrm rot="16200000">
                <a:off x="4839966" y="5123779"/>
                <a:ext cx="1030728" cy="35464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𝑰𝑭𝑭𝑻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3" name="TextBox 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39966" y="5123779"/>
                <a:ext cx="1030728" cy="35464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4" name="Group 443"/>
          <p:cNvGrpSpPr/>
          <p:nvPr/>
        </p:nvGrpSpPr>
        <p:grpSpPr>
          <a:xfrm flipH="1">
            <a:off x="93327" y="5469915"/>
            <a:ext cx="5270873" cy="321370"/>
            <a:chOff x="356901" y="4774620"/>
            <a:chExt cx="4216699" cy="257094"/>
          </a:xfrm>
        </p:grpSpPr>
        <p:sp>
          <p:nvSpPr>
            <p:cNvPr id="445" name="Rectangle 444"/>
            <p:cNvSpPr/>
            <p:nvPr/>
          </p:nvSpPr>
          <p:spPr>
            <a:xfrm rot="5400000">
              <a:off x="2426539" y="2791524"/>
              <a:ext cx="77423" cy="421669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21"/>
            </a:p>
          </p:txBody>
        </p:sp>
        <p:cxnSp>
          <p:nvCxnSpPr>
            <p:cNvPr id="446" name="Straight Connector 445"/>
            <p:cNvCxnSpPr/>
            <p:nvPr/>
          </p:nvCxnSpPr>
          <p:spPr>
            <a:xfrm rot="5400000">
              <a:off x="44301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rot="5400000">
              <a:off x="432210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rot="5400000">
              <a:off x="4214092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rot="5400000">
              <a:off x="4106082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399806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5400000">
              <a:off x="389005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5400000">
              <a:off x="37820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rot="5400000">
              <a:off x="367403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5400000">
              <a:off x="356602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rot="5400000">
              <a:off x="34580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rot="5400000">
              <a:off x="334999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rot="5400000">
              <a:off x="3241985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31339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rot="5400000">
              <a:off x="302596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2917948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2809938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270192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2593913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5400000">
              <a:off x="248590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5400000">
              <a:off x="237788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5400000">
              <a:off x="226987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5400000">
              <a:off x="216186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205385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5400000">
              <a:off x="194584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5400000">
              <a:off x="183782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5400000">
              <a:off x="17298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>
              <a:off x="162180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5400000">
              <a:off x="151379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5400000">
              <a:off x="140578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5400000">
              <a:off x="129776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5400000">
              <a:off x="118975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>
              <a:off x="10817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5400000">
              <a:off x="973733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5400000">
              <a:off x="865721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5400000">
              <a:off x="7577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64969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rot="5400000">
              <a:off x="541685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rot="5400000">
              <a:off x="4336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Rectangle 483"/>
            <p:cNvSpPr/>
            <p:nvPr/>
          </p:nvSpPr>
          <p:spPr>
            <a:xfrm rot="5400000">
              <a:off x="1294478" y="4574829"/>
              <a:ext cx="77526" cy="64807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43325" tIns="71660" rIns="143325" bIns="716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21"/>
            </a:p>
          </p:txBody>
        </p:sp>
        <p:sp>
          <p:nvSpPr>
            <p:cNvPr id="485" name="TextBox 484"/>
            <p:cNvSpPr txBox="1"/>
            <p:nvPr/>
          </p:nvSpPr>
          <p:spPr>
            <a:xfrm rot="5400000">
              <a:off x="1249035" y="4494411"/>
              <a:ext cx="257094" cy="81751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pt-BR" sz="749" b="1" dirty="0"/>
                <a:t>...</a:t>
              </a:r>
            </a:p>
          </p:txBody>
        </p:sp>
      </p:grpSp>
      <p:pic>
        <p:nvPicPr>
          <p:cNvPr id="503" name="Picture 502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>
            <a:off x="192708" y="6588034"/>
            <a:ext cx="5248315" cy="648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TextBox 506"/>
              <p:cNvSpPr txBox="1"/>
              <p:nvPr/>
            </p:nvSpPr>
            <p:spPr>
              <a:xfrm rot="16200000">
                <a:off x="5029764" y="4404624"/>
                <a:ext cx="465111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5400" dirty="0"/>
              </a:p>
            </p:txBody>
          </p:sp>
        </mc:Choice>
        <mc:Fallback xmlns="">
          <p:sp>
            <p:nvSpPr>
              <p:cNvPr id="507" name="TextBox 5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29764" y="4404624"/>
                <a:ext cx="465111" cy="307777"/>
              </a:xfrm>
              <a:prstGeom prst="rect">
                <a:avLst/>
              </a:prstGeom>
              <a:blipFill rotWithShape="0">
                <a:blip r:embed="rId26"/>
                <a:stretch>
                  <a:fillRect t="-197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" name="TextBox 513"/>
          <p:cNvSpPr txBox="1"/>
          <p:nvPr/>
        </p:nvSpPr>
        <p:spPr>
          <a:xfrm>
            <a:off x="553934" y="7561290"/>
            <a:ext cx="44142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Símbolo OFDM em banda base no domínio do tempo</a:t>
            </a:r>
            <a:endParaRPr lang="pt-BR" sz="1500" b="1" dirty="0"/>
          </a:p>
        </p:txBody>
      </p:sp>
      <p:cxnSp>
        <p:nvCxnSpPr>
          <p:cNvPr id="1722" name="Straight Connector 1721"/>
          <p:cNvCxnSpPr/>
          <p:nvPr/>
        </p:nvCxnSpPr>
        <p:spPr>
          <a:xfrm>
            <a:off x="5373826" y="1025327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1" name="Straight Connector 1720"/>
          <p:cNvCxnSpPr/>
          <p:nvPr/>
        </p:nvCxnSpPr>
        <p:spPr>
          <a:xfrm>
            <a:off x="3002294" y="980968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77565" y="417109"/>
            <a:ext cx="272875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err="1" smtClean="0"/>
              <a:t>Subportadoras</a:t>
            </a:r>
            <a:r>
              <a:rPr lang="pt-BR" sz="1600" b="1" i="1" dirty="0" smtClean="0"/>
              <a:t> de dados 2</a:t>
            </a:r>
            <a:endParaRPr lang="pt-BR" sz="1600" b="1" i="1" dirty="0"/>
          </a:p>
        </p:txBody>
      </p:sp>
      <p:sp>
        <p:nvSpPr>
          <p:cNvPr id="547" name="TextBox 546"/>
          <p:cNvSpPr txBox="1"/>
          <p:nvPr/>
        </p:nvSpPr>
        <p:spPr>
          <a:xfrm>
            <a:off x="5963155" y="381105"/>
            <a:ext cx="272875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err="1" smtClean="0"/>
              <a:t>Subportadoras</a:t>
            </a:r>
            <a:r>
              <a:rPr lang="pt-BR" sz="1600" b="1" i="1" dirty="0" smtClean="0"/>
              <a:t> de dados 1</a:t>
            </a:r>
            <a:endParaRPr lang="pt-BR" sz="1600" b="1" i="1" dirty="0"/>
          </a:p>
        </p:txBody>
      </p:sp>
      <p:sp>
        <p:nvSpPr>
          <p:cNvPr id="1716" name="Arc 1715"/>
          <p:cNvSpPr/>
          <p:nvPr/>
        </p:nvSpPr>
        <p:spPr>
          <a:xfrm rot="4550634" flipH="1">
            <a:off x="4415262" y="-563764"/>
            <a:ext cx="1657121" cy="4532160"/>
          </a:xfrm>
          <a:prstGeom prst="arc">
            <a:avLst>
              <a:gd name="adj1" fmla="val 16078930"/>
              <a:gd name="adj2" fmla="val 3347735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8" name="TextBox 547"/>
          <p:cNvSpPr txBox="1"/>
          <p:nvPr/>
        </p:nvSpPr>
        <p:spPr>
          <a:xfrm rot="16200000">
            <a:off x="4810543" y="3253537"/>
            <a:ext cx="2381972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Zeros para evitar </a:t>
            </a:r>
            <a:r>
              <a:rPr lang="pt-BR" sz="1600" i="1" dirty="0" err="1" smtClean="0">
                <a:solidFill>
                  <a:srgbClr val="0070C0"/>
                </a:solidFill>
              </a:rPr>
              <a:t>aliasing</a:t>
            </a:r>
            <a:endParaRPr lang="pt-BR" sz="1600" i="1" dirty="0">
              <a:solidFill>
                <a:srgbClr val="0070C0"/>
              </a:solidFill>
            </a:endParaRPr>
          </a:p>
        </p:txBody>
      </p:sp>
      <p:sp>
        <p:nvSpPr>
          <p:cNvPr id="557" name="Left Brace 556"/>
          <p:cNvSpPr/>
          <p:nvPr/>
        </p:nvSpPr>
        <p:spPr>
          <a:xfrm rot="16200000">
            <a:off x="8444313" y="-427088"/>
            <a:ext cx="264708" cy="479047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559" name="TextBox 558"/>
          <p:cNvSpPr txBox="1"/>
          <p:nvPr/>
        </p:nvSpPr>
        <p:spPr>
          <a:xfrm>
            <a:off x="7209599" y="2021158"/>
            <a:ext cx="272875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i="1" dirty="0" smtClean="0"/>
              <a:t>Dados Gerados</a:t>
            </a:r>
            <a:endParaRPr lang="pt-BR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TextBox 560"/>
              <p:cNvSpPr txBox="1"/>
              <p:nvPr/>
            </p:nvSpPr>
            <p:spPr>
              <a:xfrm rot="16200000">
                <a:off x="9194440" y="3172926"/>
                <a:ext cx="3114942" cy="361253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1" name="TextBox 5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94440" y="3172926"/>
                <a:ext cx="3114942" cy="361253"/>
              </a:xfrm>
              <a:prstGeom prst="rect">
                <a:avLst/>
              </a:prstGeom>
              <a:blipFill rotWithShape="0">
                <a:blip r:embed="rId27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7" name="Arc 1716"/>
          <p:cNvSpPr/>
          <p:nvPr/>
        </p:nvSpPr>
        <p:spPr>
          <a:xfrm rot="5966379">
            <a:off x="2112955" y="-6158434"/>
            <a:ext cx="2464931" cy="13764760"/>
          </a:xfrm>
          <a:prstGeom prst="arc">
            <a:avLst>
              <a:gd name="adj1" fmla="val 16071313"/>
              <a:gd name="adj2" fmla="val 3347735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TextBox 564"/>
              <p:cNvSpPr txBox="1"/>
              <p:nvPr/>
            </p:nvSpPr>
            <p:spPr>
              <a:xfrm rot="16200000">
                <a:off x="7254238" y="3062296"/>
                <a:ext cx="3114942" cy="4753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5" name="TextBox 5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54238" y="3062296"/>
                <a:ext cx="3114942" cy="475387"/>
              </a:xfrm>
              <a:prstGeom prst="rect">
                <a:avLst/>
              </a:prstGeom>
              <a:blipFill rotWithShape="0">
                <a:blip r:embed="rId28"/>
                <a:stretch>
                  <a:fillRect r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0" name="TextBox 569"/>
          <p:cNvSpPr txBox="1"/>
          <p:nvPr/>
        </p:nvSpPr>
        <p:spPr>
          <a:xfrm>
            <a:off x="6968747" y="3124095"/>
            <a:ext cx="115360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.     .     . 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571" name="TextBox 570"/>
          <p:cNvSpPr txBox="1"/>
          <p:nvPr/>
        </p:nvSpPr>
        <p:spPr>
          <a:xfrm>
            <a:off x="9315862" y="3132116"/>
            <a:ext cx="115360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.     .     . </a:t>
            </a:r>
            <a:endParaRPr lang="pt-BR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/>
              <p:cNvSpPr txBox="1"/>
              <p:nvPr/>
            </p:nvSpPr>
            <p:spPr>
              <a:xfrm rot="16200000">
                <a:off x="2649400" y="3093237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2" name="TextBox 5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49400" y="3093237"/>
                <a:ext cx="1726378" cy="338554"/>
              </a:xfrm>
              <a:prstGeom prst="rect">
                <a:avLst/>
              </a:prstGeom>
              <a:blipFill rotWithShape="0">
                <a:blip r:embed="rId29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/>
              <p:cNvSpPr txBox="1"/>
              <p:nvPr/>
            </p:nvSpPr>
            <p:spPr>
              <a:xfrm rot="16200000">
                <a:off x="2339853" y="3087835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3" name="TextBox 5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39853" y="3087835"/>
                <a:ext cx="1726378" cy="338554"/>
              </a:xfrm>
              <a:prstGeom prst="rect">
                <a:avLst/>
              </a:prstGeom>
              <a:blipFill rotWithShape="0">
                <a:blip r:embed="rId30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/>
              <p:cNvSpPr txBox="1"/>
              <p:nvPr/>
            </p:nvSpPr>
            <p:spPr>
              <a:xfrm rot="16200000">
                <a:off x="4303680" y="3019417"/>
                <a:ext cx="1726379" cy="4753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4" name="TextBox 5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03680" y="3019417"/>
                <a:ext cx="1726379" cy="475387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6" name="TextBox 575"/>
          <p:cNvSpPr txBox="1"/>
          <p:nvPr/>
        </p:nvSpPr>
        <p:spPr>
          <a:xfrm>
            <a:off x="3779095" y="3021563"/>
            <a:ext cx="115360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.     .     . </a:t>
            </a:r>
            <a:endParaRPr lang="pt-BR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8" name="TextBox 577"/>
              <p:cNvSpPr txBox="1"/>
              <p:nvPr/>
            </p:nvSpPr>
            <p:spPr>
              <a:xfrm rot="16200000">
                <a:off x="786549" y="3122949"/>
                <a:ext cx="3114942" cy="361253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sSub>
                            <m:sSub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8" name="TextBox 5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6549" y="3122949"/>
                <a:ext cx="3114942" cy="361253"/>
              </a:xfrm>
              <a:prstGeom prst="rect">
                <a:avLst/>
              </a:prstGeom>
              <a:blipFill rotWithShape="0">
                <a:blip r:embed="rId32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9" name="TextBox 578"/>
              <p:cNvSpPr txBox="1"/>
              <p:nvPr/>
            </p:nvSpPr>
            <p:spPr>
              <a:xfrm rot="16200000">
                <a:off x="-695388" y="2954181"/>
                <a:ext cx="2099144" cy="4753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pt-BR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pt-B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9" name="TextBox 5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95388" y="2954181"/>
                <a:ext cx="2099144" cy="475387"/>
              </a:xfrm>
              <a:prstGeom prst="rect">
                <a:avLst/>
              </a:prstGeom>
              <a:blipFill rotWithShape="0">
                <a:blip r:embed="rId33"/>
                <a:stretch>
                  <a:fillRect r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0" name="TextBox 579"/>
          <p:cNvSpPr txBox="1"/>
          <p:nvPr/>
        </p:nvSpPr>
        <p:spPr>
          <a:xfrm>
            <a:off x="933868" y="2993820"/>
            <a:ext cx="115360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.     .     . </a:t>
            </a:r>
            <a:endParaRPr lang="pt-BR" sz="1600" dirty="0">
              <a:solidFill>
                <a:srgbClr val="0070C0"/>
              </a:solidFill>
            </a:endParaRPr>
          </a:p>
        </p:txBody>
      </p:sp>
      <p:pic>
        <p:nvPicPr>
          <p:cNvPr id="582" name="Picture 5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1" t="18238" r="10766" b="13613"/>
          <a:stretch/>
        </p:blipFill>
        <p:spPr>
          <a:xfrm flipH="1">
            <a:off x="7884407" y="4977915"/>
            <a:ext cx="1002031" cy="827349"/>
          </a:xfrm>
          <a:prstGeom prst="rect">
            <a:avLst/>
          </a:prstGeom>
        </p:spPr>
      </p:pic>
      <p:sp>
        <p:nvSpPr>
          <p:cNvPr id="583" name="TextBox 582"/>
          <p:cNvSpPr txBox="1"/>
          <p:nvPr/>
        </p:nvSpPr>
        <p:spPr>
          <a:xfrm>
            <a:off x="7831995" y="4570269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/>
              <a:t>A</a:t>
            </a:r>
          </a:p>
        </p:txBody>
      </p:sp>
      <p:cxnSp>
        <p:nvCxnSpPr>
          <p:cNvPr id="584" name="Straight Arrow Connector 583"/>
          <p:cNvCxnSpPr/>
          <p:nvPr/>
        </p:nvCxnSpPr>
        <p:spPr>
          <a:xfrm flipV="1">
            <a:off x="7882700" y="4764493"/>
            <a:ext cx="0" cy="827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/>
          <p:cNvSpPr txBox="1"/>
          <p:nvPr/>
        </p:nvSpPr>
        <p:spPr>
          <a:xfrm>
            <a:off x="8618879" y="5993616"/>
            <a:ext cx="3311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/>
              <a:t>A</a:t>
            </a:r>
          </a:p>
        </p:txBody>
      </p:sp>
      <p:cxnSp>
        <p:nvCxnSpPr>
          <p:cNvPr id="601" name="Straight Arrow Connector 600"/>
          <p:cNvCxnSpPr/>
          <p:nvPr/>
        </p:nvCxnSpPr>
        <p:spPr>
          <a:xfrm flipV="1">
            <a:off x="8670473" y="6183998"/>
            <a:ext cx="2985" cy="1403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ounded Rectangle 601"/>
          <p:cNvSpPr/>
          <p:nvPr/>
        </p:nvSpPr>
        <p:spPr>
          <a:xfrm rot="5400000">
            <a:off x="10217321" y="4632107"/>
            <a:ext cx="534138" cy="121626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603" name="TextBox 602"/>
          <p:cNvSpPr txBox="1"/>
          <p:nvPr/>
        </p:nvSpPr>
        <p:spPr>
          <a:xfrm>
            <a:off x="9641614" y="4922530"/>
            <a:ext cx="165683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b="1" dirty="0" smtClean="0"/>
              <a:t>Modulação Adicional</a:t>
            </a:r>
            <a:endParaRPr lang="pt-BR" sz="1600" b="1" dirty="0"/>
          </a:p>
        </p:txBody>
      </p:sp>
      <p:sp>
        <p:nvSpPr>
          <p:cNvPr id="606" name="TextBox 605"/>
          <p:cNvSpPr txBox="1"/>
          <p:nvPr/>
        </p:nvSpPr>
        <p:spPr>
          <a:xfrm>
            <a:off x="7708394" y="5531441"/>
            <a:ext cx="331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TextBox 606"/>
              <p:cNvSpPr txBox="1"/>
              <p:nvPr/>
            </p:nvSpPr>
            <p:spPr>
              <a:xfrm>
                <a:off x="8640280" y="5534655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07" name="TextBox 6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280" y="5534655"/>
                <a:ext cx="494650" cy="307777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4" name="Straight Arrow Connector 613"/>
          <p:cNvCxnSpPr/>
          <p:nvPr/>
        </p:nvCxnSpPr>
        <p:spPr>
          <a:xfrm flipH="1">
            <a:off x="6846445" y="5580199"/>
            <a:ext cx="1002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5" name="TextBox 614"/>
              <p:cNvSpPr txBox="1"/>
              <p:nvPr/>
            </p:nvSpPr>
            <p:spPr>
              <a:xfrm>
                <a:off x="6548895" y="5521747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15" name="TextBox 6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895" y="5521747"/>
                <a:ext cx="494650" cy="307777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8892592" y="5240239"/>
            <a:ext cx="9617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Arrow Connector 629"/>
          <p:cNvCxnSpPr/>
          <p:nvPr/>
        </p:nvCxnSpPr>
        <p:spPr>
          <a:xfrm flipV="1">
            <a:off x="8716385" y="7360584"/>
            <a:ext cx="2739945" cy="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/>
          <p:cNvCxnSpPr/>
          <p:nvPr/>
        </p:nvCxnSpPr>
        <p:spPr>
          <a:xfrm flipH="1" flipV="1">
            <a:off x="5904260" y="7360584"/>
            <a:ext cx="2737743" cy="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/>
          <p:nvPr/>
        </p:nvCxnSpPr>
        <p:spPr>
          <a:xfrm flipH="1" flipV="1">
            <a:off x="10317687" y="6486325"/>
            <a:ext cx="2258" cy="110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7" name="TextBox 636"/>
              <p:cNvSpPr txBox="1"/>
              <p:nvPr/>
            </p:nvSpPr>
            <p:spPr>
              <a:xfrm>
                <a:off x="5769650" y="7360654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37" name="TextBox 6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650" y="7360654"/>
                <a:ext cx="494650" cy="307777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8" name="TextBox 637"/>
              <p:cNvSpPr txBox="1"/>
              <p:nvPr/>
            </p:nvSpPr>
            <p:spPr>
              <a:xfrm>
                <a:off x="9946114" y="7360654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38" name="TextBox 6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114" y="7360654"/>
                <a:ext cx="494650" cy="307777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1" name="TextBox 640"/>
              <p:cNvSpPr txBox="1"/>
              <p:nvPr/>
            </p:nvSpPr>
            <p:spPr>
              <a:xfrm>
                <a:off x="6921778" y="7360585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41" name="TextBox 6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78" y="7360585"/>
                <a:ext cx="494650" cy="307777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2" name="TextBox 641"/>
          <p:cNvSpPr txBox="1"/>
          <p:nvPr/>
        </p:nvSpPr>
        <p:spPr>
          <a:xfrm>
            <a:off x="8441328" y="7360584"/>
            <a:ext cx="331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grpSp>
        <p:nvGrpSpPr>
          <p:cNvPr id="653" name="Group 652"/>
          <p:cNvGrpSpPr/>
          <p:nvPr/>
        </p:nvGrpSpPr>
        <p:grpSpPr>
          <a:xfrm>
            <a:off x="1508576" y="5981413"/>
            <a:ext cx="485823" cy="373819"/>
            <a:chOff x="6487944" y="2173031"/>
            <a:chExt cx="518245" cy="373819"/>
          </a:xfrm>
        </p:grpSpPr>
        <p:sp>
          <p:nvSpPr>
            <p:cNvPr id="654" name="Rounded Rectangle 653"/>
            <p:cNvSpPr/>
            <p:nvPr/>
          </p:nvSpPr>
          <p:spPr>
            <a:xfrm>
              <a:off x="6487944" y="2173031"/>
              <a:ext cx="465411" cy="3535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319"/>
            </a:p>
          </p:txBody>
        </p:sp>
        <p:sp>
          <p:nvSpPr>
            <p:cNvPr id="655" name="TextBox 654"/>
            <p:cNvSpPr txBox="1"/>
            <p:nvPr/>
          </p:nvSpPr>
          <p:spPr>
            <a:xfrm>
              <a:off x="6497410" y="2177518"/>
              <a:ext cx="50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 smtClean="0"/>
                <a:t>CP</a:t>
              </a:r>
              <a:endParaRPr lang="pt-BR" sz="1800" dirty="0"/>
            </a:p>
          </p:txBody>
        </p:sp>
      </p:grpSp>
      <p:sp>
        <p:nvSpPr>
          <p:cNvPr id="656" name="Isosceles Triangle 655"/>
          <p:cNvSpPr/>
          <p:nvPr/>
        </p:nvSpPr>
        <p:spPr>
          <a:xfrm rot="5400000">
            <a:off x="2339949" y="5911096"/>
            <a:ext cx="846301" cy="47253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471" tIns="54738" rIns="109471" bIns="547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82"/>
          </a:p>
        </p:txBody>
      </p:sp>
      <p:sp>
        <p:nvSpPr>
          <p:cNvPr id="657" name="TextBox 656"/>
          <p:cNvSpPr txBox="1"/>
          <p:nvPr/>
        </p:nvSpPr>
        <p:spPr>
          <a:xfrm>
            <a:off x="2473432" y="5950550"/>
            <a:ext cx="491338" cy="37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P/S</a:t>
            </a:r>
          </a:p>
        </p:txBody>
      </p:sp>
      <p:sp>
        <p:nvSpPr>
          <p:cNvPr id="661" name="Arc 660"/>
          <p:cNvSpPr/>
          <p:nvPr/>
        </p:nvSpPr>
        <p:spPr>
          <a:xfrm rot="10800000" flipV="1">
            <a:off x="240177" y="5472187"/>
            <a:ext cx="2412217" cy="705731"/>
          </a:xfrm>
          <a:prstGeom prst="arc">
            <a:avLst>
              <a:gd name="adj1" fmla="val 21372484"/>
              <a:gd name="adj2" fmla="val 592654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43820" y="6168998"/>
            <a:ext cx="5876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Arc 669"/>
          <p:cNvSpPr/>
          <p:nvPr/>
        </p:nvSpPr>
        <p:spPr>
          <a:xfrm rot="5400000" flipH="1" flipV="1">
            <a:off x="2598078" y="5892301"/>
            <a:ext cx="854915" cy="1346572"/>
          </a:xfrm>
          <a:prstGeom prst="arc">
            <a:avLst>
              <a:gd name="adj1" fmla="val 21493777"/>
              <a:gd name="adj2" fmla="val 562466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1" name="Left Brace 680"/>
          <p:cNvSpPr/>
          <p:nvPr/>
        </p:nvSpPr>
        <p:spPr>
          <a:xfrm rot="5400000" flipH="1">
            <a:off x="2626171" y="4786295"/>
            <a:ext cx="323828" cy="5224004"/>
          </a:xfrm>
          <a:prstGeom prst="leftBrace">
            <a:avLst>
              <a:gd name="adj1" fmla="val 8333"/>
              <a:gd name="adj2" fmla="val 492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682" name="TextBox 681"/>
          <p:cNvSpPr txBox="1"/>
          <p:nvPr/>
        </p:nvSpPr>
        <p:spPr>
          <a:xfrm>
            <a:off x="5519865" y="5724215"/>
            <a:ext cx="47048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/>
              <a:t>Símbolo OFDM em banda base no domínio da frequência</a:t>
            </a:r>
            <a:endParaRPr lang="pt-BR" sz="1500" b="1" dirty="0"/>
          </a:p>
        </p:txBody>
      </p:sp>
      <p:sp>
        <p:nvSpPr>
          <p:cNvPr id="200" name="TextBox 199"/>
          <p:cNvSpPr txBox="1"/>
          <p:nvPr/>
        </p:nvSpPr>
        <p:spPr>
          <a:xfrm rot="16200000">
            <a:off x="9980601" y="3253537"/>
            <a:ext cx="2381972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Zeros para evitar </a:t>
            </a:r>
            <a:r>
              <a:rPr lang="pt-BR" sz="1600" i="1" dirty="0" err="1" smtClean="0">
                <a:solidFill>
                  <a:srgbClr val="0070C0"/>
                </a:solidFill>
              </a:rPr>
              <a:t>aliasing</a:t>
            </a:r>
            <a:endParaRPr lang="pt-BR" sz="1600" i="1" dirty="0">
              <a:solidFill>
                <a:srgbClr val="0070C0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6181429" y="1177620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1014172" y="1336272"/>
            <a:ext cx="0" cy="3148352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7920484" y="5580199"/>
            <a:ext cx="1002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/>
              <p:cNvSpPr txBox="1"/>
              <p:nvPr/>
            </p:nvSpPr>
            <p:spPr>
              <a:xfrm>
                <a:off x="11098242" y="7324980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242" y="7324980"/>
                <a:ext cx="494650" cy="307777"/>
              </a:xfrm>
              <a:prstGeom prst="rect">
                <a:avLst/>
              </a:prstGeom>
              <a:blipFill rotWithShape="0">
                <a:blip r:embed="rId39"/>
                <a:stretch>
                  <a:fillRect l="-61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5400204" y="5256163"/>
            <a:ext cx="1371600" cy="1738474"/>
          </a:xfrm>
          <a:custGeom>
            <a:avLst/>
            <a:gdLst>
              <a:gd name="connsiteX0" fmla="*/ 0 w 1371600"/>
              <a:gd name="connsiteY0" fmla="*/ 1738474 h 1738474"/>
              <a:gd name="connsiteX1" fmla="*/ 228600 w 1371600"/>
              <a:gd name="connsiteY1" fmla="*/ 1271749 h 1738474"/>
              <a:gd name="connsiteX2" fmla="*/ 238125 w 1371600"/>
              <a:gd name="connsiteY2" fmla="*/ 195424 h 1738474"/>
              <a:gd name="connsiteX3" fmla="*/ 1371600 w 1371600"/>
              <a:gd name="connsiteY3" fmla="*/ 23974 h 173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738474">
                <a:moveTo>
                  <a:pt x="0" y="1738474"/>
                </a:moveTo>
                <a:cubicBezTo>
                  <a:pt x="94456" y="1633699"/>
                  <a:pt x="188913" y="1528924"/>
                  <a:pt x="228600" y="1271749"/>
                </a:cubicBezTo>
                <a:cubicBezTo>
                  <a:pt x="268288" y="1014574"/>
                  <a:pt x="47625" y="403386"/>
                  <a:pt x="238125" y="195424"/>
                </a:cubicBezTo>
                <a:cubicBezTo>
                  <a:pt x="428625" y="-12538"/>
                  <a:pt x="1073150" y="-25239"/>
                  <a:pt x="1371600" y="2397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TextBox 227"/>
          <p:cNvSpPr txBox="1"/>
          <p:nvPr/>
        </p:nvSpPr>
        <p:spPr>
          <a:xfrm>
            <a:off x="6264300" y="7626369"/>
            <a:ext cx="47584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 smtClean="0"/>
              <a:t>Símbolo OFDM </a:t>
            </a:r>
            <a:r>
              <a:rPr lang="pt-BR" sz="1500" b="1" dirty="0" smtClean="0"/>
              <a:t>com banda deslocada </a:t>
            </a:r>
            <a:r>
              <a:rPr lang="pt-BR" sz="1500" b="1" smtClean="0"/>
              <a:t>e coeficientes </a:t>
            </a:r>
            <a:r>
              <a:rPr lang="pt-BR" sz="1500" b="1" dirty="0" smtClean="0"/>
              <a:t>reais</a:t>
            </a:r>
            <a:endParaRPr lang="pt-BR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</TotalTime>
  <Words>87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160</cp:revision>
  <cp:lastPrinted>2012-11-05T16:45:49Z</cp:lastPrinted>
  <dcterms:created xsi:type="dcterms:W3CDTF">2012-08-10T12:57:24Z</dcterms:created>
  <dcterms:modified xsi:type="dcterms:W3CDTF">2014-03-20T15:19:30Z</dcterms:modified>
</cp:coreProperties>
</file>