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303463" cy="2160588"/>
  <p:notesSz cx="6834188" cy="9979025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7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>
        <p:scale>
          <a:sx n="200" d="100"/>
          <a:sy n="200" d="100"/>
        </p:scale>
        <p:origin x="2100" y="1026"/>
      </p:cViewPr>
      <p:guideLst>
        <p:guide orient="horz" pos="681"/>
        <p:guide pos="7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4" y="4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12/01/2014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2425" y="1247775"/>
            <a:ext cx="3589338" cy="3367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802189"/>
            <a:ext cx="5467350" cy="3929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4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1247775"/>
            <a:ext cx="3589338" cy="3367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764" y="671194"/>
            <a:ext cx="1957944" cy="4631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5523" y="1224339"/>
            <a:ext cx="1612426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6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670017" y="86534"/>
            <a:ext cx="518280" cy="184350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178" y="86534"/>
            <a:ext cx="1516447" cy="184350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61" y="1388389"/>
            <a:ext cx="1957944" cy="429117"/>
          </a:xfrm>
        </p:spPr>
        <p:txBody>
          <a:bodyPr anchor="t"/>
          <a:lstStyle>
            <a:lvl1pPr algn="l">
              <a:defRPr sz="47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1961" y="915756"/>
            <a:ext cx="1957944" cy="472628"/>
          </a:xfrm>
        </p:spPr>
        <p:txBody>
          <a:bodyPr anchor="b"/>
          <a:lstStyle>
            <a:lvl1pPr marL="0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1pPr>
            <a:lvl2pPr marL="53812" indent="0">
              <a:buNone/>
              <a:defRPr sz="212">
                <a:solidFill>
                  <a:schemeClr val="tx1">
                    <a:tint val="75000"/>
                  </a:schemeClr>
                </a:solidFill>
              </a:defRPr>
            </a:lvl2pPr>
            <a:lvl3pPr marL="107625" indent="0">
              <a:buNone/>
              <a:defRPr sz="188">
                <a:solidFill>
                  <a:schemeClr val="tx1">
                    <a:tint val="75000"/>
                  </a:schemeClr>
                </a:solidFill>
              </a:defRPr>
            </a:lvl3pPr>
            <a:lvl4pPr marL="161438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4pPr>
            <a:lvl5pPr marL="215250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5pPr>
            <a:lvl6pPr marL="269062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6pPr>
            <a:lvl7pPr marL="322875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7pPr>
            <a:lvl8pPr marL="376687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8pPr>
            <a:lvl9pPr marL="430500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5177" y="504145"/>
            <a:ext cx="1017363" cy="1425889"/>
          </a:xfrm>
        </p:spPr>
        <p:txBody>
          <a:bodyPr/>
          <a:lstStyle>
            <a:lvl1pPr>
              <a:defRPr sz="329"/>
            </a:lvl1pPr>
            <a:lvl2pPr>
              <a:defRPr sz="282"/>
            </a:lvl2pPr>
            <a:lvl3pPr>
              <a:defRPr sz="236"/>
            </a:lvl3pPr>
            <a:lvl4pPr>
              <a:defRPr sz="212"/>
            </a:lvl4pPr>
            <a:lvl5pPr>
              <a:defRPr sz="212"/>
            </a:lvl5pPr>
            <a:lvl6pPr>
              <a:defRPr sz="212"/>
            </a:lvl6pPr>
            <a:lvl7pPr>
              <a:defRPr sz="212"/>
            </a:lvl7pPr>
            <a:lvl8pPr>
              <a:defRPr sz="212"/>
            </a:lvl8pPr>
            <a:lvl9pPr>
              <a:defRPr sz="21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0930" y="504145"/>
            <a:ext cx="1017363" cy="1425889"/>
          </a:xfrm>
        </p:spPr>
        <p:txBody>
          <a:bodyPr/>
          <a:lstStyle>
            <a:lvl1pPr>
              <a:defRPr sz="329"/>
            </a:lvl1pPr>
            <a:lvl2pPr>
              <a:defRPr sz="282"/>
            </a:lvl2pPr>
            <a:lvl3pPr>
              <a:defRPr sz="236"/>
            </a:lvl3pPr>
            <a:lvl4pPr>
              <a:defRPr sz="212"/>
            </a:lvl4pPr>
            <a:lvl5pPr>
              <a:defRPr sz="212"/>
            </a:lvl5pPr>
            <a:lvl6pPr>
              <a:defRPr sz="212"/>
            </a:lvl6pPr>
            <a:lvl7pPr>
              <a:defRPr sz="212"/>
            </a:lvl7pPr>
            <a:lvl8pPr>
              <a:defRPr sz="212"/>
            </a:lvl8pPr>
            <a:lvl9pPr>
              <a:defRPr sz="21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177" y="483636"/>
            <a:ext cx="1017763" cy="201555"/>
          </a:xfrm>
        </p:spPr>
        <p:txBody>
          <a:bodyPr anchor="b"/>
          <a:lstStyle>
            <a:lvl1pPr marL="0" indent="0">
              <a:buNone/>
              <a:defRPr sz="282" b="1"/>
            </a:lvl1pPr>
            <a:lvl2pPr marL="53812" indent="0">
              <a:buNone/>
              <a:defRPr sz="236" b="1"/>
            </a:lvl2pPr>
            <a:lvl3pPr marL="107625" indent="0">
              <a:buNone/>
              <a:defRPr sz="212" b="1"/>
            </a:lvl3pPr>
            <a:lvl4pPr marL="161438" indent="0">
              <a:buNone/>
              <a:defRPr sz="188" b="1"/>
            </a:lvl4pPr>
            <a:lvl5pPr marL="215250" indent="0">
              <a:buNone/>
              <a:defRPr sz="188" b="1"/>
            </a:lvl5pPr>
            <a:lvl6pPr marL="269062" indent="0">
              <a:buNone/>
              <a:defRPr sz="188" b="1"/>
            </a:lvl6pPr>
            <a:lvl7pPr marL="322875" indent="0">
              <a:buNone/>
              <a:defRPr sz="188" b="1"/>
            </a:lvl7pPr>
            <a:lvl8pPr marL="376687" indent="0">
              <a:buNone/>
              <a:defRPr sz="188" b="1"/>
            </a:lvl8pPr>
            <a:lvl9pPr marL="430500" indent="0">
              <a:buNone/>
              <a:defRPr sz="18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5177" y="685191"/>
            <a:ext cx="1017763" cy="1244839"/>
          </a:xfrm>
        </p:spPr>
        <p:txBody>
          <a:bodyPr/>
          <a:lstStyle>
            <a:lvl1pPr>
              <a:defRPr sz="282"/>
            </a:lvl1pPr>
            <a:lvl2pPr>
              <a:defRPr sz="236"/>
            </a:lvl2pPr>
            <a:lvl3pPr>
              <a:defRPr sz="212"/>
            </a:lvl3pPr>
            <a:lvl4pPr>
              <a:defRPr sz="188"/>
            </a:lvl4pPr>
            <a:lvl5pPr>
              <a:defRPr sz="188"/>
            </a:lvl5pPr>
            <a:lvl6pPr>
              <a:defRPr sz="188"/>
            </a:lvl6pPr>
            <a:lvl7pPr>
              <a:defRPr sz="188"/>
            </a:lvl7pPr>
            <a:lvl8pPr>
              <a:defRPr sz="188"/>
            </a:lvl8pPr>
            <a:lvl9pPr>
              <a:defRPr sz="18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70133" y="483636"/>
            <a:ext cx="1018163" cy="201555"/>
          </a:xfrm>
        </p:spPr>
        <p:txBody>
          <a:bodyPr anchor="b"/>
          <a:lstStyle>
            <a:lvl1pPr marL="0" indent="0">
              <a:buNone/>
              <a:defRPr sz="282" b="1"/>
            </a:lvl1pPr>
            <a:lvl2pPr marL="53812" indent="0">
              <a:buNone/>
              <a:defRPr sz="236" b="1"/>
            </a:lvl2pPr>
            <a:lvl3pPr marL="107625" indent="0">
              <a:buNone/>
              <a:defRPr sz="212" b="1"/>
            </a:lvl3pPr>
            <a:lvl4pPr marL="161438" indent="0">
              <a:buNone/>
              <a:defRPr sz="188" b="1"/>
            </a:lvl4pPr>
            <a:lvl5pPr marL="215250" indent="0">
              <a:buNone/>
              <a:defRPr sz="188" b="1"/>
            </a:lvl5pPr>
            <a:lvl6pPr marL="269062" indent="0">
              <a:buNone/>
              <a:defRPr sz="188" b="1"/>
            </a:lvl6pPr>
            <a:lvl7pPr marL="322875" indent="0">
              <a:buNone/>
              <a:defRPr sz="188" b="1"/>
            </a:lvl7pPr>
            <a:lvl8pPr marL="376687" indent="0">
              <a:buNone/>
              <a:defRPr sz="188" b="1"/>
            </a:lvl8pPr>
            <a:lvl9pPr marL="430500" indent="0">
              <a:buNone/>
              <a:defRPr sz="18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70133" y="685191"/>
            <a:ext cx="1018163" cy="1244839"/>
          </a:xfrm>
        </p:spPr>
        <p:txBody>
          <a:bodyPr/>
          <a:lstStyle>
            <a:lvl1pPr>
              <a:defRPr sz="282"/>
            </a:lvl1pPr>
            <a:lvl2pPr>
              <a:defRPr sz="236"/>
            </a:lvl2pPr>
            <a:lvl3pPr>
              <a:defRPr sz="212"/>
            </a:lvl3pPr>
            <a:lvl4pPr>
              <a:defRPr sz="188"/>
            </a:lvl4pPr>
            <a:lvl5pPr>
              <a:defRPr sz="188"/>
            </a:lvl5pPr>
            <a:lvl6pPr>
              <a:defRPr sz="188"/>
            </a:lvl6pPr>
            <a:lvl7pPr>
              <a:defRPr sz="188"/>
            </a:lvl7pPr>
            <a:lvl8pPr>
              <a:defRPr sz="188"/>
            </a:lvl8pPr>
            <a:lvl9pPr>
              <a:defRPr sz="18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80" y="86031"/>
            <a:ext cx="757824" cy="366099"/>
          </a:xfrm>
        </p:spPr>
        <p:txBody>
          <a:bodyPr anchor="b"/>
          <a:lstStyle>
            <a:lvl1pPr algn="l">
              <a:defRPr sz="236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594" y="86026"/>
            <a:ext cx="1287699" cy="1844002"/>
          </a:xfrm>
        </p:spPr>
        <p:txBody>
          <a:bodyPr/>
          <a:lstStyle>
            <a:lvl1pPr>
              <a:defRPr sz="377"/>
            </a:lvl1pPr>
            <a:lvl2pPr>
              <a:defRPr sz="329"/>
            </a:lvl2pPr>
            <a:lvl3pPr>
              <a:defRPr sz="282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180" y="452133"/>
            <a:ext cx="757824" cy="1477902"/>
          </a:xfrm>
        </p:spPr>
        <p:txBody>
          <a:bodyPr/>
          <a:lstStyle>
            <a:lvl1pPr marL="0" indent="0">
              <a:buNone/>
              <a:defRPr sz="165"/>
            </a:lvl1pPr>
            <a:lvl2pPr marL="53812" indent="0">
              <a:buNone/>
              <a:defRPr sz="141"/>
            </a:lvl2pPr>
            <a:lvl3pPr marL="107625" indent="0">
              <a:buNone/>
              <a:defRPr sz="118"/>
            </a:lvl3pPr>
            <a:lvl4pPr marL="161438" indent="0">
              <a:buNone/>
              <a:defRPr sz="106"/>
            </a:lvl4pPr>
            <a:lvl5pPr marL="215250" indent="0">
              <a:buNone/>
              <a:defRPr sz="106"/>
            </a:lvl5pPr>
            <a:lvl6pPr marL="269062" indent="0">
              <a:buNone/>
              <a:defRPr sz="106"/>
            </a:lvl6pPr>
            <a:lvl7pPr marL="322875" indent="0">
              <a:buNone/>
              <a:defRPr sz="106"/>
            </a:lvl7pPr>
            <a:lvl8pPr marL="376687" indent="0">
              <a:buNone/>
              <a:defRPr sz="106"/>
            </a:lvl8pPr>
            <a:lvl9pPr marL="430500" indent="0">
              <a:buNone/>
              <a:defRPr sz="10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498" y="1512423"/>
            <a:ext cx="1382078" cy="178549"/>
          </a:xfrm>
        </p:spPr>
        <p:txBody>
          <a:bodyPr anchor="b"/>
          <a:lstStyle>
            <a:lvl1pPr algn="l">
              <a:defRPr sz="236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1498" y="193057"/>
            <a:ext cx="1382078" cy="1296353"/>
          </a:xfrm>
        </p:spPr>
        <p:txBody>
          <a:bodyPr/>
          <a:lstStyle>
            <a:lvl1pPr marL="0" indent="0">
              <a:buNone/>
              <a:defRPr sz="377"/>
            </a:lvl1pPr>
            <a:lvl2pPr marL="53812" indent="0">
              <a:buNone/>
              <a:defRPr sz="329"/>
            </a:lvl2pPr>
            <a:lvl3pPr marL="107625" indent="0">
              <a:buNone/>
              <a:defRPr sz="282"/>
            </a:lvl3pPr>
            <a:lvl4pPr marL="161438" indent="0">
              <a:buNone/>
              <a:defRPr sz="236"/>
            </a:lvl4pPr>
            <a:lvl5pPr marL="215250" indent="0">
              <a:buNone/>
              <a:defRPr sz="236"/>
            </a:lvl5pPr>
            <a:lvl6pPr marL="269062" indent="0">
              <a:buNone/>
              <a:defRPr sz="236"/>
            </a:lvl6pPr>
            <a:lvl7pPr marL="322875" indent="0">
              <a:buNone/>
              <a:defRPr sz="236"/>
            </a:lvl7pPr>
            <a:lvl8pPr marL="376687" indent="0">
              <a:buNone/>
              <a:defRPr sz="236"/>
            </a:lvl8pPr>
            <a:lvl9pPr marL="430500" indent="0">
              <a:buNone/>
              <a:defRPr sz="236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1498" y="1690969"/>
            <a:ext cx="1382078" cy="253568"/>
          </a:xfrm>
        </p:spPr>
        <p:txBody>
          <a:bodyPr/>
          <a:lstStyle>
            <a:lvl1pPr marL="0" indent="0">
              <a:buNone/>
              <a:defRPr sz="165"/>
            </a:lvl1pPr>
            <a:lvl2pPr marL="53812" indent="0">
              <a:buNone/>
              <a:defRPr sz="141"/>
            </a:lvl2pPr>
            <a:lvl3pPr marL="107625" indent="0">
              <a:buNone/>
              <a:defRPr sz="118"/>
            </a:lvl3pPr>
            <a:lvl4pPr marL="161438" indent="0">
              <a:buNone/>
              <a:defRPr sz="106"/>
            </a:lvl4pPr>
            <a:lvl5pPr marL="215250" indent="0">
              <a:buNone/>
              <a:defRPr sz="106"/>
            </a:lvl5pPr>
            <a:lvl6pPr marL="269062" indent="0">
              <a:buNone/>
              <a:defRPr sz="106"/>
            </a:lvl6pPr>
            <a:lvl7pPr marL="322875" indent="0">
              <a:buNone/>
              <a:defRPr sz="106"/>
            </a:lvl7pPr>
            <a:lvl8pPr marL="376687" indent="0">
              <a:buNone/>
              <a:defRPr sz="106"/>
            </a:lvl8pPr>
            <a:lvl9pPr marL="430500" indent="0">
              <a:buNone/>
              <a:defRPr sz="10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5176" y="86531"/>
            <a:ext cx="2073118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176" y="504145"/>
            <a:ext cx="2073118" cy="142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5178" y="2002554"/>
            <a:ext cx="5374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12/01/2014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87022" y="2002554"/>
            <a:ext cx="72943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650819" y="2002554"/>
            <a:ext cx="5374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625" rtl="0" eaLnBrk="1" latinLnBrk="0" hangingPunct="1">
        <a:spcBef>
          <a:spcPct val="0"/>
        </a:spcBef>
        <a:buNone/>
        <a:defRPr sz="5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359" indent="-40359" algn="l" defTabSz="107625" rtl="0" eaLnBrk="1" latinLnBrk="0" hangingPunct="1">
        <a:spcBef>
          <a:spcPct val="20000"/>
        </a:spcBef>
        <a:buFont typeface="Arial" pitchFamily="34" charset="0"/>
        <a:buChar char="•"/>
        <a:defRPr sz="377" kern="1200">
          <a:solidFill>
            <a:schemeClr val="tx1"/>
          </a:solidFill>
          <a:latin typeface="+mn-lt"/>
          <a:ea typeface="+mn-ea"/>
          <a:cs typeface="+mn-cs"/>
        </a:defRPr>
      </a:lvl1pPr>
      <a:lvl2pPr marL="87445" indent="-33633" algn="l" defTabSz="107625" rtl="0" eaLnBrk="1" latinLnBrk="0" hangingPunct="1">
        <a:spcBef>
          <a:spcPct val="20000"/>
        </a:spcBef>
        <a:buFont typeface="Arial" pitchFamily="34" charset="0"/>
        <a:buChar char="–"/>
        <a:defRPr sz="329" kern="1200">
          <a:solidFill>
            <a:schemeClr val="tx1"/>
          </a:solidFill>
          <a:latin typeface="+mn-lt"/>
          <a:ea typeface="+mn-ea"/>
          <a:cs typeface="+mn-cs"/>
        </a:defRPr>
      </a:lvl2pPr>
      <a:lvl3pPr marL="134531" indent="-26907" algn="l" defTabSz="107625" rtl="0" eaLnBrk="1" latinLnBrk="0" hangingPunct="1">
        <a:spcBef>
          <a:spcPct val="20000"/>
        </a:spcBef>
        <a:buFont typeface="Arial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3pPr>
      <a:lvl4pPr marL="188344" indent="-26907" algn="l" defTabSz="107625" rtl="0" eaLnBrk="1" latinLnBrk="0" hangingPunct="1">
        <a:spcBef>
          <a:spcPct val="20000"/>
        </a:spcBef>
        <a:buFont typeface="Arial" pitchFamily="34" charset="0"/>
        <a:buChar char="–"/>
        <a:defRPr sz="236" kern="1200">
          <a:solidFill>
            <a:schemeClr val="tx1"/>
          </a:solidFill>
          <a:latin typeface="+mn-lt"/>
          <a:ea typeface="+mn-ea"/>
          <a:cs typeface="+mn-cs"/>
        </a:defRPr>
      </a:lvl4pPr>
      <a:lvl5pPr marL="242156" indent="-26907" algn="l" defTabSz="107625" rtl="0" eaLnBrk="1" latinLnBrk="0" hangingPunct="1">
        <a:spcBef>
          <a:spcPct val="20000"/>
        </a:spcBef>
        <a:buFont typeface="Arial" pitchFamily="34" charset="0"/>
        <a:buChar char="»"/>
        <a:defRPr sz="236" kern="1200">
          <a:solidFill>
            <a:schemeClr val="tx1"/>
          </a:solidFill>
          <a:latin typeface="+mn-lt"/>
          <a:ea typeface="+mn-ea"/>
          <a:cs typeface="+mn-cs"/>
        </a:defRPr>
      </a:lvl5pPr>
      <a:lvl6pPr marL="295969" indent="-26907" algn="l" defTabSz="107625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6pPr>
      <a:lvl7pPr marL="349781" indent="-26907" algn="l" defTabSz="107625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7pPr>
      <a:lvl8pPr marL="403594" indent="-26907" algn="l" defTabSz="107625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8pPr>
      <a:lvl9pPr marL="457406" indent="-26907" algn="l" defTabSz="107625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1pPr>
      <a:lvl2pPr marL="53812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2pPr>
      <a:lvl3pPr marL="107625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3pPr>
      <a:lvl4pPr marL="161438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4pPr>
      <a:lvl5pPr marL="215250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5pPr>
      <a:lvl6pPr marL="269062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6pPr>
      <a:lvl7pPr marL="322875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7pPr>
      <a:lvl8pPr marL="376687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8pPr>
      <a:lvl9pPr marL="430500" algn="l" defTabSz="107625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0" y="76345"/>
            <a:ext cx="2366007" cy="2078526"/>
            <a:chOff x="3096078" y="84972"/>
            <a:chExt cx="2366007" cy="2078526"/>
          </a:xfrm>
        </p:grpSpPr>
        <p:sp>
          <p:nvSpPr>
            <p:cNvPr id="222" name="TextBox 221"/>
            <p:cNvSpPr txBox="1"/>
            <p:nvPr/>
          </p:nvSpPr>
          <p:spPr>
            <a:xfrm rot="16200000">
              <a:off x="2502908" y="939331"/>
              <a:ext cx="1401784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800" dirty="0" smtClean="0"/>
                <a:t>Amplitude [dB]</a:t>
              </a:r>
              <a:endParaRPr lang="pt-BR" sz="800" dirty="0"/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52" t="5000" r="34380" b="6691"/>
            <a:stretch/>
          </p:blipFill>
          <p:spPr>
            <a:xfrm>
              <a:off x="3308190" y="84973"/>
              <a:ext cx="1951733" cy="1924161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23" t="17509" r="22660" b="14176"/>
            <a:stretch/>
          </p:blipFill>
          <p:spPr>
            <a:xfrm>
              <a:off x="4552785" y="360491"/>
              <a:ext cx="755510" cy="1488502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00" t="12514" r="37794" b="19172"/>
            <a:stretch/>
          </p:blipFill>
          <p:spPr>
            <a:xfrm>
              <a:off x="4754947" y="247548"/>
              <a:ext cx="251837" cy="1488502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31" t="13343" r="61228" b="13343"/>
            <a:stretch/>
          </p:blipFill>
          <p:spPr>
            <a:xfrm>
              <a:off x="3540269" y="258980"/>
              <a:ext cx="692551" cy="1597417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26" t="13343" r="55370" b="13343"/>
            <a:stretch/>
          </p:blipFill>
          <p:spPr>
            <a:xfrm>
              <a:off x="3736006" y="258980"/>
              <a:ext cx="251837" cy="1597417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4" t="9180" r="69040" b="62493"/>
            <a:stretch/>
          </p:blipFill>
          <p:spPr>
            <a:xfrm>
              <a:off x="3259818" y="439244"/>
              <a:ext cx="426434" cy="1330996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4" t="9180" r="69040" b="62493"/>
            <a:stretch/>
          </p:blipFill>
          <p:spPr>
            <a:xfrm>
              <a:off x="5138344" y="439243"/>
              <a:ext cx="323741" cy="1330996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66" t="5001" r="9481" b="10023"/>
            <a:stretch/>
          </p:blipFill>
          <p:spPr>
            <a:xfrm>
              <a:off x="5202888" y="84972"/>
              <a:ext cx="71767" cy="1859418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8" t="5001" r="85136" b="10023"/>
            <a:stretch/>
          </p:blipFill>
          <p:spPr>
            <a:xfrm>
              <a:off x="3304881" y="84972"/>
              <a:ext cx="216000" cy="1836000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3936457" y="1948054"/>
              <a:ext cx="934579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800" dirty="0" smtClean="0"/>
                <a:t>Frequência [GHz]</a:t>
              </a:r>
              <a:endParaRPr lang="pt-BR" sz="800" dirty="0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364616" y="112600"/>
            <a:ext cx="80245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00" b="1" dirty="0" smtClean="0"/>
              <a:t>Produtos de Intermodulação</a:t>
            </a:r>
            <a:endParaRPr lang="pt-BR" sz="7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488947" y="115451"/>
            <a:ext cx="80245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00" b="1" dirty="0" err="1" smtClean="0"/>
              <a:t>Subportadoras</a:t>
            </a:r>
            <a:r>
              <a:rPr lang="pt-BR" sz="700" b="1" dirty="0" smtClean="0"/>
              <a:t> de Informação</a:t>
            </a:r>
            <a:endParaRPr lang="pt-BR" sz="700" b="1" dirty="0"/>
          </a:p>
        </p:txBody>
      </p:sp>
      <p:sp>
        <p:nvSpPr>
          <p:cNvPr id="235" name="Arc 234"/>
          <p:cNvSpPr/>
          <p:nvPr/>
        </p:nvSpPr>
        <p:spPr>
          <a:xfrm>
            <a:off x="879806" y="266488"/>
            <a:ext cx="357796" cy="514803"/>
          </a:xfrm>
          <a:prstGeom prst="arc">
            <a:avLst>
              <a:gd name="adj1" fmla="val 16311542"/>
              <a:gd name="adj2" fmla="val 2098273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Oval 235"/>
          <p:cNvSpPr/>
          <p:nvPr/>
        </p:nvSpPr>
        <p:spPr>
          <a:xfrm>
            <a:off x="1019861" y="420378"/>
            <a:ext cx="479025" cy="468036"/>
          </a:xfrm>
          <a:prstGeom prst="ellipse">
            <a:avLst/>
          </a:prstGeom>
          <a:noFill/>
          <a:ln w="9525">
            <a:solidFill>
              <a:schemeClr val="accent2">
                <a:alpha val="6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Arc 236"/>
          <p:cNvSpPr/>
          <p:nvPr/>
        </p:nvSpPr>
        <p:spPr>
          <a:xfrm flipH="1">
            <a:off x="1774469" y="332875"/>
            <a:ext cx="554514" cy="514803"/>
          </a:xfrm>
          <a:prstGeom prst="arc">
            <a:avLst>
              <a:gd name="adj1" fmla="val 18411518"/>
              <a:gd name="adj2" fmla="val 2098273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362225" y="1796612"/>
            <a:ext cx="1794914" cy="19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62225" y="1910001"/>
            <a:ext cx="180162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2500" y="1613362"/>
            <a:ext cx="0" cy="2966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74850" y="1859561"/>
            <a:ext cx="326638" cy="1846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600" dirty="0" smtClean="0"/>
              <a:t>+</a:t>
            </a:r>
            <a:r>
              <a:rPr lang="pt-BR" sz="600" dirty="0" smtClean="0"/>
              <a:t>2</a:t>
            </a:r>
            <a:endParaRPr lang="pt-BR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453800" y="1771501"/>
            <a:ext cx="26249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lang="pt-BR" sz="600" dirty="0"/>
          </a:p>
          <a:p>
            <a:pPr algn="ctr"/>
            <a:r>
              <a:rPr lang="pt-BR" sz="600" dirty="0" smtClean="0"/>
              <a:t>-</a:t>
            </a:r>
            <a:r>
              <a:rPr lang="pt-BR" sz="600" dirty="0" smtClean="0"/>
              <a:t>2</a:t>
            </a:r>
            <a:endParaRPr lang="pt-BR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1154189" y="1765805"/>
            <a:ext cx="26249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lang="pt-BR" sz="600" dirty="0"/>
          </a:p>
          <a:p>
            <a:pPr algn="ctr"/>
            <a:r>
              <a:rPr lang="pt-BR" sz="600" dirty="0" smtClean="0"/>
              <a:t>0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20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143</cp:revision>
  <cp:lastPrinted>2012-11-05T16:45:49Z</cp:lastPrinted>
  <dcterms:created xsi:type="dcterms:W3CDTF">2012-08-10T12:57:24Z</dcterms:created>
  <dcterms:modified xsi:type="dcterms:W3CDTF">2014-01-12T04:19:14Z</dcterms:modified>
</cp:coreProperties>
</file>