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480175" cy="2160588"/>
  <p:notesSz cx="9979025" cy="6834188"/>
  <p:defaultTextStyle>
    <a:defPPr>
      <a:defRPr lang="pt-BR"/>
    </a:defPPr>
    <a:lvl1pPr marL="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155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30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46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613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7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91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90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3222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 varScale="1">
        <p:scale>
          <a:sx n="131" d="100"/>
          <a:sy n="131" d="100"/>
        </p:scale>
        <p:origin x="120" y="1500"/>
      </p:cViewPr>
      <p:guideLst>
        <p:guide orient="horz" pos="681"/>
        <p:guide pos="20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4" y="2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11/01/2014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1938" y="854075"/>
            <a:ext cx="6916737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4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754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508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26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015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3769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252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1276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003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1938" y="854075"/>
            <a:ext cx="6915150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25" y="671194"/>
            <a:ext cx="5508148" cy="4631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2034" y="1224338"/>
            <a:ext cx="4536126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0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5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5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698143" y="86534"/>
            <a:ext cx="1458041" cy="184350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4022" y="86534"/>
            <a:ext cx="4266117" cy="184350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900" y="1388389"/>
            <a:ext cx="5508148" cy="429117"/>
          </a:xfrm>
        </p:spPr>
        <p:txBody>
          <a:bodyPr anchor="t"/>
          <a:lstStyle>
            <a:lvl1pPr algn="l">
              <a:defRPr sz="188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1900" y="915755"/>
            <a:ext cx="5508148" cy="472628"/>
          </a:xfrm>
        </p:spPr>
        <p:txBody>
          <a:bodyPr anchor="b"/>
          <a:lstStyle>
            <a:lvl1pPr marL="0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1pPr>
            <a:lvl2pPr marL="215121" indent="0">
              <a:buNone/>
              <a:defRPr sz="846">
                <a:solidFill>
                  <a:schemeClr val="tx1">
                    <a:tint val="75000"/>
                  </a:schemeClr>
                </a:solidFill>
              </a:defRPr>
            </a:lvl2pPr>
            <a:lvl3pPr marL="430242" indent="0">
              <a:buNone/>
              <a:defRPr sz="753">
                <a:solidFill>
                  <a:schemeClr val="tx1">
                    <a:tint val="75000"/>
                  </a:schemeClr>
                </a:solidFill>
              </a:defRPr>
            </a:lvl3pPr>
            <a:lvl4pPr marL="64536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4pPr>
            <a:lvl5pPr marL="860483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5pPr>
            <a:lvl6pPr marL="1075604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6pPr>
            <a:lvl7pPr marL="1290725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7pPr>
            <a:lvl8pPr marL="150584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8pPr>
            <a:lvl9pPr marL="172096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4020" y="504145"/>
            <a:ext cx="2862078" cy="1425889"/>
          </a:xfrm>
        </p:spPr>
        <p:txBody>
          <a:bodyPr/>
          <a:lstStyle>
            <a:lvl1pPr>
              <a:defRPr sz="1318"/>
            </a:lvl1pPr>
            <a:lvl2pPr>
              <a:defRPr sz="1129"/>
            </a:lvl2pPr>
            <a:lvl3pPr>
              <a:defRPr sz="941"/>
            </a:lvl3pPr>
            <a:lvl4pPr>
              <a:defRPr sz="846"/>
            </a:lvl4pPr>
            <a:lvl5pPr>
              <a:defRPr sz="846"/>
            </a:lvl5pPr>
            <a:lvl6pPr>
              <a:defRPr sz="846"/>
            </a:lvl6pPr>
            <a:lvl7pPr>
              <a:defRPr sz="846"/>
            </a:lvl7pPr>
            <a:lvl8pPr>
              <a:defRPr sz="846"/>
            </a:lvl8pPr>
            <a:lvl9pPr>
              <a:defRPr sz="84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94097" y="504145"/>
            <a:ext cx="2862078" cy="1425889"/>
          </a:xfrm>
        </p:spPr>
        <p:txBody>
          <a:bodyPr/>
          <a:lstStyle>
            <a:lvl1pPr>
              <a:defRPr sz="1318"/>
            </a:lvl1pPr>
            <a:lvl2pPr>
              <a:defRPr sz="1129"/>
            </a:lvl2pPr>
            <a:lvl3pPr>
              <a:defRPr sz="941"/>
            </a:lvl3pPr>
            <a:lvl4pPr>
              <a:defRPr sz="846"/>
            </a:lvl4pPr>
            <a:lvl5pPr>
              <a:defRPr sz="846"/>
            </a:lvl5pPr>
            <a:lvl6pPr>
              <a:defRPr sz="846"/>
            </a:lvl6pPr>
            <a:lvl7pPr>
              <a:defRPr sz="846"/>
            </a:lvl7pPr>
            <a:lvl8pPr>
              <a:defRPr sz="846"/>
            </a:lvl8pPr>
            <a:lvl9pPr>
              <a:defRPr sz="84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19" y="483635"/>
            <a:ext cx="2863204" cy="201555"/>
          </a:xfrm>
        </p:spPr>
        <p:txBody>
          <a:bodyPr anchor="b"/>
          <a:lstStyle>
            <a:lvl1pPr marL="0" indent="0">
              <a:buNone/>
              <a:defRPr sz="1129" b="1"/>
            </a:lvl1pPr>
            <a:lvl2pPr marL="215121" indent="0">
              <a:buNone/>
              <a:defRPr sz="941" b="1"/>
            </a:lvl2pPr>
            <a:lvl3pPr marL="430242" indent="0">
              <a:buNone/>
              <a:defRPr sz="846" b="1"/>
            </a:lvl3pPr>
            <a:lvl4pPr marL="645362" indent="0">
              <a:buNone/>
              <a:defRPr sz="753" b="1"/>
            </a:lvl4pPr>
            <a:lvl5pPr marL="860483" indent="0">
              <a:buNone/>
              <a:defRPr sz="753" b="1"/>
            </a:lvl5pPr>
            <a:lvl6pPr marL="1075604" indent="0">
              <a:buNone/>
              <a:defRPr sz="753" b="1"/>
            </a:lvl6pPr>
            <a:lvl7pPr marL="1290725" indent="0">
              <a:buNone/>
              <a:defRPr sz="753" b="1"/>
            </a:lvl7pPr>
            <a:lvl8pPr marL="1505846" indent="0">
              <a:buNone/>
              <a:defRPr sz="753" b="1"/>
            </a:lvl8pPr>
            <a:lvl9pPr marL="1720966" indent="0">
              <a:buNone/>
              <a:defRPr sz="753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4019" y="685190"/>
            <a:ext cx="2863204" cy="1244839"/>
          </a:xfrm>
        </p:spPr>
        <p:txBody>
          <a:bodyPr/>
          <a:lstStyle>
            <a:lvl1pPr>
              <a:defRPr sz="1129"/>
            </a:lvl1pPr>
            <a:lvl2pPr>
              <a:defRPr sz="941"/>
            </a:lvl2pPr>
            <a:lvl3pPr>
              <a:defRPr sz="846"/>
            </a:lvl3pPr>
            <a:lvl4pPr>
              <a:defRPr sz="753"/>
            </a:lvl4pPr>
            <a:lvl5pPr>
              <a:defRPr sz="753"/>
            </a:lvl5pPr>
            <a:lvl6pPr>
              <a:defRPr sz="753"/>
            </a:lvl6pPr>
            <a:lvl7pPr>
              <a:defRPr sz="753"/>
            </a:lvl7pPr>
            <a:lvl8pPr>
              <a:defRPr sz="753"/>
            </a:lvl8pPr>
            <a:lvl9pPr>
              <a:defRPr sz="75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291854" y="483635"/>
            <a:ext cx="2864329" cy="201555"/>
          </a:xfrm>
        </p:spPr>
        <p:txBody>
          <a:bodyPr anchor="b"/>
          <a:lstStyle>
            <a:lvl1pPr marL="0" indent="0">
              <a:buNone/>
              <a:defRPr sz="1129" b="1"/>
            </a:lvl1pPr>
            <a:lvl2pPr marL="215121" indent="0">
              <a:buNone/>
              <a:defRPr sz="941" b="1"/>
            </a:lvl2pPr>
            <a:lvl3pPr marL="430242" indent="0">
              <a:buNone/>
              <a:defRPr sz="846" b="1"/>
            </a:lvl3pPr>
            <a:lvl4pPr marL="645362" indent="0">
              <a:buNone/>
              <a:defRPr sz="753" b="1"/>
            </a:lvl4pPr>
            <a:lvl5pPr marL="860483" indent="0">
              <a:buNone/>
              <a:defRPr sz="753" b="1"/>
            </a:lvl5pPr>
            <a:lvl6pPr marL="1075604" indent="0">
              <a:buNone/>
              <a:defRPr sz="753" b="1"/>
            </a:lvl6pPr>
            <a:lvl7pPr marL="1290725" indent="0">
              <a:buNone/>
              <a:defRPr sz="753" b="1"/>
            </a:lvl7pPr>
            <a:lvl8pPr marL="1505846" indent="0">
              <a:buNone/>
              <a:defRPr sz="753" b="1"/>
            </a:lvl8pPr>
            <a:lvl9pPr marL="1720966" indent="0">
              <a:buNone/>
              <a:defRPr sz="753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91854" y="685190"/>
            <a:ext cx="2864329" cy="1244839"/>
          </a:xfrm>
        </p:spPr>
        <p:txBody>
          <a:bodyPr/>
          <a:lstStyle>
            <a:lvl1pPr>
              <a:defRPr sz="1129"/>
            </a:lvl1pPr>
            <a:lvl2pPr>
              <a:defRPr sz="941"/>
            </a:lvl2pPr>
            <a:lvl3pPr>
              <a:defRPr sz="846"/>
            </a:lvl3pPr>
            <a:lvl4pPr>
              <a:defRPr sz="753"/>
            </a:lvl4pPr>
            <a:lvl5pPr>
              <a:defRPr sz="753"/>
            </a:lvl5pPr>
            <a:lvl6pPr>
              <a:defRPr sz="753"/>
            </a:lvl6pPr>
            <a:lvl7pPr>
              <a:defRPr sz="753"/>
            </a:lvl7pPr>
            <a:lvl8pPr>
              <a:defRPr sz="753"/>
            </a:lvl8pPr>
            <a:lvl9pPr>
              <a:defRPr sz="75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26" y="86030"/>
            <a:ext cx="2131935" cy="366099"/>
          </a:xfrm>
        </p:spPr>
        <p:txBody>
          <a:bodyPr anchor="b"/>
          <a:lstStyle>
            <a:lvl1pPr algn="l">
              <a:defRPr sz="94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33579" y="86026"/>
            <a:ext cx="3622597" cy="1844002"/>
          </a:xfrm>
        </p:spPr>
        <p:txBody>
          <a:bodyPr/>
          <a:lstStyle>
            <a:lvl1pPr>
              <a:defRPr sz="1506"/>
            </a:lvl1pPr>
            <a:lvl2pPr>
              <a:defRPr sz="1318"/>
            </a:lvl2pPr>
            <a:lvl3pPr>
              <a:defRPr sz="1129"/>
            </a:lvl3pPr>
            <a:lvl4pPr>
              <a:defRPr sz="941"/>
            </a:lvl4pPr>
            <a:lvl5pPr>
              <a:defRPr sz="941"/>
            </a:lvl5pPr>
            <a:lvl6pPr>
              <a:defRPr sz="941"/>
            </a:lvl6pPr>
            <a:lvl7pPr>
              <a:defRPr sz="941"/>
            </a:lvl7pPr>
            <a:lvl8pPr>
              <a:defRPr sz="941"/>
            </a:lvl8pPr>
            <a:lvl9pPr>
              <a:defRPr sz="94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24026" y="452133"/>
            <a:ext cx="2131935" cy="1477902"/>
          </a:xfrm>
        </p:spPr>
        <p:txBody>
          <a:bodyPr/>
          <a:lstStyle>
            <a:lvl1pPr marL="0" indent="0">
              <a:buNone/>
              <a:defRPr sz="659"/>
            </a:lvl1pPr>
            <a:lvl2pPr marL="215121" indent="0">
              <a:buNone/>
              <a:defRPr sz="565"/>
            </a:lvl2pPr>
            <a:lvl3pPr marL="430242" indent="0">
              <a:buNone/>
              <a:defRPr sz="470"/>
            </a:lvl3pPr>
            <a:lvl4pPr marL="645362" indent="0">
              <a:buNone/>
              <a:defRPr sz="423"/>
            </a:lvl4pPr>
            <a:lvl5pPr marL="860483" indent="0">
              <a:buNone/>
              <a:defRPr sz="423"/>
            </a:lvl5pPr>
            <a:lvl6pPr marL="1075604" indent="0">
              <a:buNone/>
              <a:defRPr sz="423"/>
            </a:lvl6pPr>
            <a:lvl7pPr marL="1290725" indent="0">
              <a:buNone/>
              <a:defRPr sz="423"/>
            </a:lvl7pPr>
            <a:lvl8pPr marL="1505846" indent="0">
              <a:buNone/>
              <a:defRPr sz="423"/>
            </a:lvl8pPr>
            <a:lvl9pPr marL="1720966" indent="0">
              <a:buNone/>
              <a:defRPr sz="42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167" y="1512423"/>
            <a:ext cx="3888105" cy="178549"/>
          </a:xfrm>
        </p:spPr>
        <p:txBody>
          <a:bodyPr anchor="b"/>
          <a:lstStyle>
            <a:lvl1pPr algn="l">
              <a:defRPr sz="941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70167" y="193056"/>
            <a:ext cx="3888105" cy="1296353"/>
          </a:xfrm>
        </p:spPr>
        <p:txBody>
          <a:bodyPr/>
          <a:lstStyle>
            <a:lvl1pPr marL="0" indent="0">
              <a:buNone/>
              <a:defRPr sz="1506"/>
            </a:lvl1pPr>
            <a:lvl2pPr marL="215121" indent="0">
              <a:buNone/>
              <a:defRPr sz="1318"/>
            </a:lvl2pPr>
            <a:lvl3pPr marL="430242" indent="0">
              <a:buNone/>
              <a:defRPr sz="1129"/>
            </a:lvl3pPr>
            <a:lvl4pPr marL="645362" indent="0">
              <a:buNone/>
              <a:defRPr sz="941"/>
            </a:lvl4pPr>
            <a:lvl5pPr marL="860483" indent="0">
              <a:buNone/>
              <a:defRPr sz="941"/>
            </a:lvl5pPr>
            <a:lvl6pPr marL="1075604" indent="0">
              <a:buNone/>
              <a:defRPr sz="941"/>
            </a:lvl6pPr>
            <a:lvl7pPr marL="1290725" indent="0">
              <a:buNone/>
              <a:defRPr sz="941"/>
            </a:lvl7pPr>
            <a:lvl8pPr marL="1505846" indent="0">
              <a:buNone/>
              <a:defRPr sz="941"/>
            </a:lvl8pPr>
            <a:lvl9pPr marL="1720966" indent="0">
              <a:buNone/>
              <a:defRPr sz="941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70167" y="1690969"/>
            <a:ext cx="3888105" cy="253568"/>
          </a:xfrm>
        </p:spPr>
        <p:txBody>
          <a:bodyPr/>
          <a:lstStyle>
            <a:lvl1pPr marL="0" indent="0">
              <a:buNone/>
              <a:defRPr sz="659"/>
            </a:lvl1pPr>
            <a:lvl2pPr marL="215121" indent="0">
              <a:buNone/>
              <a:defRPr sz="565"/>
            </a:lvl2pPr>
            <a:lvl3pPr marL="430242" indent="0">
              <a:buNone/>
              <a:defRPr sz="470"/>
            </a:lvl3pPr>
            <a:lvl4pPr marL="645362" indent="0">
              <a:buNone/>
              <a:defRPr sz="423"/>
            </a:lvl4pPr>
            <a:lvl5pPr marL="860483" indent="0">
              <a:buNone/>
              <a:defRPr sz="423"/>
            </a:lvl5pPr>
            <a:lvl6pPr marL="1075604" indent="0">
              <a:buNone/>
              <a:defRPr sz="423"/>
            </a:lvl6pPr>
            <a:lvl7pPr marL="1290725" indent="0">
              <a:buNone/>
              <a:defRPr sz="423"/>
            </a:lvl7pPr>
            <a:lvl8pPr marL="1505846" indent="0">
              <a:buNone/>
              <a:defRPr sz="423"/>
            </a:lvl8pPr>
            <a:lvl9pPr marL="1720966" indent="0">
              <a:buNone/>
              <a:defRPr sz="42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4016" y="86531"/>
            <a:ext cx="5832159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16" y="504145"/>
            <a:ext cx="5832159" cy="142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24022" y="2002553"/>
            <a:ext cx="151204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11/01/2014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14075" y="2002553"/>
            <a:ext cx="205205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44136" y="2002553"/>
            <a:ext cx="151204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0242" rtl="0" eaLnBrk="1" latinLnBrk="0" hangingPunct="1">
        <a:spcBef>
          <a:spcPct val="0"/>
        </a:spcBef>
        <a:buNone/>
        <a:defRPr sz="2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342" indent="-161342" algn="l" defTabSz="430242" rtl="0" eaLnBrk="1" latinLnBrk="0" hangingPunct="1">
        <a:spcBef>
          <a:spcPct val="20000"/>
        </a:spcBef>
        <a:buFont typeface="Arial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1pPr>
      <a:lvl2pPr marL="349571" indent="-134451" algn="l" defTabSz="430242" rtl="0" eaLnBrk="1" latinLnBrk="0" hangingPunct="1">
        <a:spcBef>
          <a:spcPct val="20000"/>
        </a:spcBef>
        <a:buFont typeface="Arial" pitchFamily="34" charset="0"/>
        <a:buChar char="–"/>
        <a:defRPr sz="1318" kern="1200">
          <a:solidFill>
            <a:schemeClr val="tx1"/>
          </a:solidFill>
          <a:latin typeface="+mn-lt"/>
          <a:ea typeface="+mn-ea"/>
          <a:cs typeface="+mn-cs"/>
        </a:defRPr>
      </a:lvl2pPr>
      <a:lvl3pPr marL="537802" indent="-107560" algn="l" defTabSz="430242" rtl="0" eaLnBrk="1" latinLnBrk="0" hangingPunct="1">
        <a:spcBef>
          <a:spcPct val="20000"/>
        </a:spcBef>
        <a:buFont typeface="Arial" pitchFamily="34" charset="0"/>
        <a:buChar char="•"/>
        <a:defRPr sz="1129" kern="1200">
          <a:solidFill>
            <a:schemeClr val="tx1"/>
          </a:solidFill>
          <a:latin typeface="+mn-lt"/>
          <a:ea typeface="+mn-ea"/>
          <a:cs typeface="+mn-cs"/>
        </a:defRPr>
      </a:lvl3pPr>
      <a:lvl4pPr marL="752923" indent="-107560" algn="l" defTabSz="430242" rtl="0" eaLnBrk="1" latinLnBrk="0" hangingPunct="1">
        <a:spcBef>
          <a:spcPct val="20000"/>
        </a:spcBef>
        <a:buFont typeface="Arial" pitchFamily="34" charset="0"/>
        <a:buChar char="–"/>
        <a:defRPr sz="941" kern="1200">
          <a:solidFill>
            <a:schemeClr val="tx1"/>
          </a:solidFill>
          <a:latin typeface="+mn-lt"/>
          <a:ea typeface="+mn-ea"/>
          <a:cs typeface="+mn-cs"/>
        </a:defRPr>
      </a:lvl4pPr>
      <a:lvl5pPr marL="968043" indent="-107560" algn="l" defTabSz="430242" rtl="0" eaLnBrk="1" latinLnBrk="0" hangingPunct="1">
        <a:spcBef>
          <a:spcPct val="20000"/>
        </a:spcBef>
        <a:buFont typeface="Arial" pitchFamily="34" charset="0"/>
        <a:buChar char="»"/>
        <a:defRPr sz="941" kern="1200">
          <a:solidFill>
            <a:schemeClr val="tx1"/>
          </a:solidFill>
          <a:latin typeface="+mn-lt"/>
          <a:ea typeface="+mn-ea"/>
          <a:cs typeface="+mn-cs"/>
        </a:defRPr>
      </a:lvl5pPr>
      <a:lvl6pPr marL="1183164" indent="-107560" algn="l" defTabSz="430242" rtl="0" eaLnBrk="1" latinLnBrk="0" hangingPunct="1">
        <a:spcBef>
          <a:spcPct val="20000"/>
        </a:spcBef>
        <a:buFont typeface="Arial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6pPr>
      <a:lvl7pPr marL="1398285" indent="-107560" algn="l" defTabSz="430242" rtl="0" eaLnBrk="1" latinLnBrk="0" hangingPunct="1">
        <a:spcBef>
          <a:spcPct val="20000"/>
        </a:spcBef>
        <a:buFont typeface="Arial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7pPr>
      <a:lvl8pPr marL="1613406" indent="-107560" algn="l" defTabSz="430242" rtl="0" eaLnBrk="1" latinLnBrk="0" hangingPunct="1">
        <a:spcBef>
          <a:spcPct val="20000"/>
        </a:spcBef>
        <a:buFont typeface="Arial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8pPr>
      <a:lvl9pPr marL="1828527" indent="-107560" algn="l" defTabSz="430242" rtl="0" eaLnBrk="1" latinLnBrk="0" hangingPunct="1">
        <a:spcBef>
          <a:spcPct val="20000"/>
        </a:spcBef>
        <a:buFont typeface="Arial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1pPr>
      <a:lvl2pPr marL="215121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2pPr>
      <a:lvl3pPr marL="430242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3pPr>
      <a:lvl4pPr marL="645362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860483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075604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290725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505846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720966" algn="l" defTabSz="430242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6967" r="9254" b="9119"/>
          <a:stretch/>
        </p:blipFill>
        <p:spPr>
          <a:xfrm>
            <a:off x="210656" y="411424"/>
            <a:ext cx="6161779" cy="1550383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 rot="16200000">
            <a:off x="-536992" y="1006936"/>
            <a:ext cx="1401784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00" dirty="0" smtClean="0"/>
              <a:t>Amplitude [dB]</a:t>
            </a:r>
            <a:endParaRPr lang="pt-BR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668180" y="1934808"/>
            <a:ext cx="1558268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00" dirty="0" smtClean="0"/>
              <a:t>Frequência [GHz]</a:t>
            </a:r>
            <a:endParaRPr lang="pt-BR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3275282" y="456112"/>
            <a:ext cx="722500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00" b="1" dirty="0" smtClean="0"/>
              <a:t>Zero </a:t>
            </a:r>
            <a:br>
              <a:rPr lang="pt-BR" sz="1100" b="1" dirty="0" smtClean="0"/>
            </a:br>
            <a:r>
              <a:rPr lang="pt-BR" sz="1100" b="1" dirty="0" err="1" smtClean="0"/>
              <a:t>Padding</a:t>
            </a:r>
            <a:endParaRPr lang="pt-BR" sz="1100" b="1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359749" y="432539"/>
            <a:ext cx="0" cy="140400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415620" y="484615"/>
            <a:ext cx="0" cy="140400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379529" y="425079"/>
            <a:ext cx="0" cy="140400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948972" y="-78542"/>
            <a:ext cx="861114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00" b="1" dirty="0" smtClean="0"/>
              <a:t>Portadoras</a:t>
            </a:r>
            <a:br>
              <a:rPr lang="pt-BR" sz="1100" b="1" dirty="0" smtClean="0"/>
            </a:br>
            <a:r>
              <a:rPr lang="pt-BR" sz="1100" b="1" dirty="0" smtClean="0"/>
              <a:t>Nulas</a:t>
            </a:r>
            <a:endParaRPr lang="pt-BR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/>
              <p:cNvSpPr txBox="1"/>
              <p:nvPr/>
            </p:nvSpPr>
            <p:spPr>
              <a:xfrm>
                <a:off x="1233669" y="1923198"/>
                <a:ext cx="34877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pt-BR" sz="1100" b="1" dirty="0"/>
              </a:p>
            </p:txBody>
          </p:sp>
        </mc:Choice>
        <mc:Fallback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669" y="1923198"/>
                <a:ext cx="348774" cy="2616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/>
              <p:cNvSpPr txBox="1"/>
              <p:nvPr/>
            </p:nvSpPr>
            <p:spPr>
              <a:xfrm>
                <a:off x="5153087" y="1923198"/>
                <a:ext cx="34877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pt-BR" sz="1100" b="1" dirty="0"/>
              </a:p>
            </p:txBody>
          </p:sp>
        </mc:Choice>
        <mc:Fallback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087" y="1923198"/>
                <a:ext cx="348774" cy="261610"/>
              </a:xfrm>
              <a:prstGeom prst="rect">
                <a:avLst/>
              </a:prstGeom>
              <a:blipFill rotWithShape="0">
                <a:blip r:embed="rId5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/>
          <p:cNvSpPr/>
          <p:nvPr/>
        </p:nvSpPr>
        <p:spPr>
          <a:xfrm>
            <a:off x="2373726" y="394199"/>
            <a:ext cx="1990288" cy="1230664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Oval 194"/>
          <p:cNvSpPr/>
          <p:nvPr/>
        </p:nvSpPr>
        <p:spPr>
          <a:xfrm>
            <a:off x="4366201" y="434093"/>
            <a:ext cx="1990288" cy="1230664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Oval 195"/>
          <p:cNvSpPr/>
          <p:nvPr/>
        </p:nvSpPr>
        <p:spPr>
          <a:xfrm>
            <a:off x="404402" y="440069"/>
            <a:ext cx="1990288" cy="1230664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Arc 196"/>
          <p:cNvSpPr/>
          <p:nvPr/>
        </p:nvSpPr>
        <p:spPr>
          <a:xfrm>
            <a:off x="2520703" y="171197"/>
            <a:ext cx="1197426" cy="1198999"/>
          </a:xfrm>
          <a:prstGeom prst="arc">
            <a:avLst>
              <a:gd name="adj1" fmla="val 10614928"/>
              <a:gd name="adj2" fmla="val 16312265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TextBox 197"/>
          <p:cNvSpPr txBox="1"/>
          <p:nvPr/>
        </p:nvSpPr>
        <p:spPr>
          <a:xfrm>
            <a:off x="993502" y="756194"/>
            <a:ext cx="861114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00" b="1" i="1" dirty="0" err="1" smtClean="0"/>
              <a:t>Aliasing</a:t>
            </a:r>
            <a:endParaRPr lang="pt-BR" sz="1100" b="1" i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4937667" y="743200"/>
            <a:ext cx="861114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00" b="1" i="1" dirty="0" err="1" smtClean="0"/>
              <a:t>Aliasing</a:t>
            </a:r>
            <a:endParaRPr lang="pt-BR" sz="1100" b="1" i="1" dirty="0"/>
          </a:p>
        </p:txBody>
      </p:sp>
      <p:sp>
        <p:nvSpPr>
          <p:cNvPr id="200" name="Arc 199"/>
          <p:cNvSpPr/>
          <p:nvPr/>
        </p:nvSpPr>
        <p:spPr>
          <a:xfrm flipH="1">
            <a:off x="3029120" y="181250"/>
            <a:ext cx="1197426" cy="1198999"/>
          </a:xfrm>
          <a:prstGeom prst="arc">
            <a:avLst>
              <a:gd name="adj1" fmla="val 10614928"/>
              <a:gd name="adj2" fmla="val 16312265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4189627" y="1916893"/>
                <a:ext cx="34877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pt-BR" sz="1100" b="1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627" y="1916893"/>
                <a:ext cx="348774" cy="261610"/>
              </a:xfrm>
              <a:prstGeom prst="rect">
                <a:avLst/>
              </a:prstGeom>
              <a:blipFill rotWithShape="0">
                <a:blip r:embed="rId6"/>
                <a:stretch>
                  <a:fillRect l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/>
              <p:cNvSpPr txBox="1"/>
              <p:nvPr/>
            </p:nvSpPr>
            <p:spPr>
              <a:xfrm>
                <a:off x="2215724" y="1916893"/>
                <a:ext cx="348774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pt-BR" sz="1100" b="1" dirty="0"/>
              </a:p>
            </p:txBody>
          </p:sp>
        </mc:Choice>
        <mc:Fallback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24" y="1916893"/>
                <a:ext cx="348774" cy="2616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21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134</cp:revision>
  <cp:lastPrinted>2012-11-05T16:45:49Z</cp:lastPrinted>
  <dcterms:created xsi:type="dcterms:W3CDTF">2012-08-10T12:57:24Z</dcterms:created>
  <dcterms:modified xsi:type="dcterms:W3CDTF">2014-01-11T21:08:32Z</dcterms:modified>
</cp:coreProperties>
</file>