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00675" cy="7559675"/>
  <p:notesSz cx="6834188" cy="9979025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100" d="100"/>
          <a:sy n="100" d="100"/>
        </p:scale>
        <p:origin x="2094" y="138"/>
      </p:cViewPr>
      <p:guideLst>
        <p:guide orient="horz" pos="2381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4" y="2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14/03/2014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7775"/>
            <a:ext cx="2403475" cy="3367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802189"/>
            <a:ext cx="5467350" cy="3929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4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1247775"/>
            <a:ext cx="2405062" cy="3367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60" y="2348438"/>
            <a:ext cx="4590573" cy="162043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107" y="4283830"/>
            <a:ext cx="3780475" cy="19319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2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5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1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6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2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915502" y="302772"/>
            <a:ext cx="1215153" cy="645022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0044" y="302772"/>
            <a:ext cx="3555446" cy="645022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24" y="4857830"/>
            <a:ext cx="4590573" cy="1501436"/>
          </a:xfrm>
        </p:spPr>
        <p:txBody>
          <a:bodyPr anchor="t"/>
          <a:lstStyle>
            <a:lvl1pPr algn="l">
              <a:defRPr sz="6584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624" y="3204129"/>
            <a:ext cx="4590573" cy="1653677"/>
          </a:xfrm>
        </p:spPr>
        <p:txBody>
          <a:bodyPr anchor="b"/>
          <a:lstStyle>
            <a:lvl1pPr marL="0" indent="0">
              <a:buNone/>
              <a:defRPr sz="3293">
                <a:solidFill>
                  <a:schemeClr val="tx1">
                    <a:tint val="75000"/>
                  </a:schemeClr>
                </a:solidFill>
              </a:defRPr>
            </a:lvl1pPr>
            <a:lvl2pPr marL="752725" indent="0">
              <a:buNone/>
              <a:defRPr sz="2962">
                <a:solidFill>
                  <a:schemeClr val="tx1">
                    <a:tint val="75000"/>
                  </a:schemeClr>
                </a:solidFill>
              </a:defRPr>
            </a:lvl2pPr>
            <a:lvl3pPr marL="1505451" indent="0">
              <a:buNone/>
              <a:defRPr sz="2634">
                <a:solidFill>
                  <a:schemeClr val="tx1">
                    <a:tint val="75000"/>
                  </a:schemeClr>
                </a:solidFill>
              </a:defRPr>
            </a:lvl3pPr>
            <a:lvl4pPr marL="2258174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3010901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76362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451635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5269078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602180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0042" y="1763949"/>
            <a:ext cx="2385299" cy="4989040"/>
          </a:xfrm>
        </p:spPr>
        <p:txBody>
          <a:bodyPr/>
          <a:lstStyle>
            <a:lvl1pPr>
              <a:defRPr sz="4610"/>
            </a:lvl1pPr>
            <a:lvl2pPr>
              <a:defRPr sz="3951"/>
            </a:lvl2pPr>
            <a:lvl3pPr>
              <a:defRPr sz="3293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45350" y="1763949"/>
            <a:ext cx="2385299" cy="4989040"/>
          </a:xfrm>
        </p:spPr>
        <p:txBody>
          <a:bodyPr/>
          <a:lstStyle>
            <a:lvl1pPr>
              <a:defRPr sz="4610"/>
            </a:lvl1pPr>
            <a:lvl2pPr>
              <a:defRPr sz="3951"/>
            </a:lvl2pPr>
            <a:lvl3pPr>
              <a:defRPr sz="3293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41" y="1692188"/>
            <a:ext cx="2386237" cy="705220"/>
          </a:xfrm>
        </p:spPr>
        <p:txBody>
          <a:bodyPr anchor="b"/>
          <a:lstStyle>
            <a:lvl1pPr marL="0" indent="0">
              <a:buNone/>
              <a:defRPr sz="3951" b="1"/>
            </a:lvl1pPr>
            <a:lvl2pPr marL="752725" indent="0">
              <a:buNone/>
              <a:defRPr sz="3293" b="1"/>
            </a:lvl2pPr>
            <a:lvl3pPr marL="1505451" indent="0">
              <a:buNone/>
              <a:defRPr sz="2962" b="1"/>
            </a:lvl3pPr>
            <a:lvl4pPr marL="2258174" indent="0">
              <a:buNone/>
              <a:defRPr sz="2634" b="1"/>
            </a:lvl4pPr>
            <a:lvl5pPr marL="3010901" indent="0">
              <a:buNone/>
              <a:defRPr sz="2634" b="1"/>
            </a:lvl5pPr>
            <a:lvl6pPr marL="3763626" indent="0">
              <a:buNone/>
              <a:defRPr sz="2634" b="1"/>
            </a:lvl6pPr>
            <a:lvl7pPr marL="4516353" indent="0">
              <a:buNone/>
              <a:defRPr sz="2634" b="1"/>
            </a:lvl7pPr>
            <a:lvl8pPr marL="5269078" indent="0">
              <a:buNone/>
              <a:defRPr sz="2634" b="1"/>
            </a:lvl8pPr>
            <a:lvl9pPr marL="6021800" indent="0">
              <a:buNone/>
              <a:defRPr sz="2634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041" y="2397409"/>
            <a:ext cx="2386237" cy="4355563"/>
          </a:xfrm>
        </p:spPr>
        <p:txBody>
          <a:bodyPr/>
          <a:lstStyle>
            <a:lvl1pPr>
              <a:defRPr sz="3951"/>
            </a:lvl1pPr>
            <a:lvl2pPr>
              <a:defRPr sz="3293"/>
            </a:lvl2pPr>
            <a:lvl3pPr>
              <a:defRPr sz="2962"/>
            </a:lvl3pPr>
            <a:lvl4pPr>
              <a:defRPr sz="2634"/>
            </a:lvl4pPr>
            <a:lvl5pPr>
              <a:defRPr sz="2634"/>
            </a:lvl5pPr>
            <a:lvl6pPr>
              <a:defRPr sz="2634"/>
            </a:lvl6pPr>
            <a:lvl7pPr>
              <a:defRPr sz="2634"/>
            </a:lvl7pPr>
            <a:lvl8pPr>
              <a:defRPr sz="2634"/>
            </a:lvl8pPr>
            <a:lvl9pPr>
              <a:defRPr sz="263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43480" y="1692188"/>
            <a:ext cx="2387175" cy="705220"/>
          </a:xfrm>
        </p:spPr>
        <p:txBody>
          <a:bodyPr anchor="b"/>
          <a:lstStyle>
            <a:lvl1pPr marL="0" indent="0">
              <a:buNone/>
              <a:defRPr sz="3951" b="1"/>
            </a:lvl1pPr>
            <a:lvl2pPr marL="752725" indent="0">
              <a:buNone/>
              <a:defRPr sz="3293" b="1"/>
            </a:lvl2pPr>
            <a:lvl3pPr marL="1505451" indent="0">
              <a:buNone/>
              <a:defRPr sz="2962" b="1"/>
            </a:lvl3pPr>
            <a:lvl4pPr marL="2258174" indent="0">
              <a:buNone/>
              <a:defRPr sz="2634" b="1"/>
            </a:lvl4pPr>
            <a:lvl5pPr marL="3010901" indent="0">
              <a:buNone/>
              <a:defRPr sz="2634" b="1"/>
            </a:lvl5pPr>
            <a:lvl6pPr marL="3763626" indent="0">
              <a:buNone/>
              <a:defRPr sz="2634" b="1"/>
            </a:lvl6pPr>
            <a:lvl7pPr marL="4516353" indent="0">
              <a:buNone/>
              <a:defRPr sz="2634" b="1"/>
            </a:lvl7pPr>
            <a:lvl8pPr marL="5269078" indent="0">
              <a:buNone/>
              <a:defRPr sz="2634" b="1"/>
            </a:lvl8pPr>
            <a:lvl9pPr marL="6021800" indent="0">
              <a:buNone/>
              <a:defRPr sz="2634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43480" y="2397409"/>
            <a:ext cx="2387175" cy="4355563"/>
          </a:xfrm>
        </p:spPr>
        <p:txBody>
          <a:bodyPr/>
          <a:lstStyle>
            <a:lvl1pPr>
              <a:defRPr sz="3951"/>
            </a:lvl1pPr>
            <a:lvl2pPr>
              <a:defRPr sz="3293"/>
            </a:lvl2pPr>
            <a:lvl3pPr>
              <a:defRPr sz="2962"/>
            </a:lvl3pPr>
            <a:lvl4pPr>
              <a:defRPr sz="2634"/>
            </a:lvl4pPr>
            <a:lvl5pPr>
              <a:defRPr sz="2634"/>
            </a:lvl5pPr>
            <a:lvl6pPr>
              <a:defRPr sz="2634"/>
            </a:lvl6pPr>
            <a:lvl7pPr>
              <a:defRPr sz="2634"/>
            </a:lvl7pPr>
            <a:lvl8pPr>
              <a:defRPr sz="2634"/>
            </a:lvl8pPr>
            <a:lvl9pPr>
              <a:defRPr sz="263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048" y="301008"/>
            <a:ext cx="1776786" cy="1280945"/>
          </a:xfrm>
        </p:spPr>
        <p:txBody>
          <a:bodyPr anchor="b"/>
          <a:lstStyle>
            <a:lvl1pPr algn="l">
              <a:defRPr sz="3293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521" y="300995"/>
            <a:ext cx="3019127" cy="6451972"/>
          </a:xfrm>
        </p:spPr>
        <p:txBody>
          <a:bodyPr/>
          <a:lstStyle>
            <a:lvl1pPr>
              <a:defRPr sz="5269"/>
            </a:lvl1pPr>
            <a:lvl2pPr>
              <a:defRPr sz="4610"/>
            </a:lvl2pPr>
            <a:lvl3pPr>
              <a:defRPr sz="3951"/>
            </a:lvl3pPr>
            <a:lvl4pPr>
              <a:defRPr sz="3293"/>
            </a:lvl4pPr>
            <a:lvl5pPr>
              <a:defRPr sz="3293"/>
            </a:lvl5pPr>
            <a:lvl6pPr>
              <a:defRPr sz="3293"/>
            </a:lvl6pPr>
            <a:lvl7pPr>
              <a:defRPr sz="3293"/>
            </a:lvl7pPr>
            <a:lvl8pPr>
              <a:defRPr sz="3293"/>
            </a:lvl8pPr>
            <a:lvl9pPr>
              <a:defRPr sz="329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70048" y="1581966"/>
            <a:ext cx="1776786" cy="5171027"/>
          </a:xfrm>
        </p:spPr>
        <p:txBody>
          <a:bodyPr/>
          <a:lstStyle>
            <a:lvl1pPr marL="0" indent="0">
              <a:buNone/>
              <a:defRPr sz="2304"/>
            </a:lvl1pPr>
            <a:lvl2pPr marL="752725" indent="0">
              <a:buNone/>
              <a:defRPr sz="1976"/>
            </a:lvl2pPr>
            <a:lvl3pPr marL="1505451" indent="0">
              <a:buNone/>
              <a:defRPr sz="1645"/>
            </a:lvl3pPr>
            <a:lvl4pPr marL="2258174" indent="0">
              <a:buNone/>
              <a:defRPr sz="1480"/>
            </a:lvl4pPr>
            <a:lvl5pPr marL="3010901" indent="0">
              <a:buNone/>
              <a:defRPr sz="1480"/>
            </a:lvl5pPr>
            <a:lvl6pPr marL="3763626" indent="0">
              <a:buNone/>
              <a:defRPr sz="1480"/>
            </a:lvl6pPr>
            <a:lvl7pPr marL="4516353" indent="0">
              <a:buNone/>
              <a:defRPr sz="1480"/>
            </a:lvl7pPr>
            <a:lvl8pPr marL="5269078" indent="0">
              <a:buNone/>
              <a:defRPr sz="1480"/>
            </a:lvl8pPr>
            <a:lvl9pPr marL="6021800" indent="0">
              <a:buNone/>
              <a:defRPr sz="148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576" y="5291811"/>
            <a:ext cx="3240405" cy="624724"/>
          </a:xfrm>
        </p:spPr>
        <p:txBody>
          <a:bodyPr anchor="b"/>
          <a:lstStyle>
            <a:lvl1pPr algn="l">
              <a:defRPr sz="3293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58576" y="675482"/>
            <a:ext cx="3240405" cy="4535805"/>
          </a:xfrm>
        </p:spPr>
        <p:txBody>
          <a:bodyPr/>
          <a:lstStyle>
            <a:lvl1pPr marL="0" indent="0">
              <a:buNone/>
              <a:defRPr sz="5269"/>
            </a:lvl1pPr>
            <a:lvl2pPr marL="752725" indent="0">
              <a:buNone/>
              <a:defRPr sz="4610"/>
            </a:lvl2pPr>
            <a:lvl3pPr marL="1505451" indent="0">
              <a:buNone/>
              <a:defRPr sz="3951"/>
            </a:lvl3pPr>
            <a:lvl4pPr marL="2258174" indent="0">
              <a:buNone/>
              <a:defRPr sz="3293"/>
            </a:lvl4pPr>
            <a:lvl5pPr marL="3010901" indent="0">
              <a:buNone/>
              <a:defRPr sz="3293"/>
            </a:lvl5pPr>
            <a:lvl6pPr marL="3763626" indent="0">
              <a:buNone/>
              <a:defRPr sz="3293"/>
            </a:lvl6pPr>
            <a:lvl7pPr marL="4516353" indent="0">
              <a:buNone/>
              <a:defRPr sz="3293"/>
            </a:lvl7pPr>
            <a:lvl8pPr marL="5269078" indent="0">
              <a:buNone/>
              <a:defRPr sz="3293"/>
            </a:lvl8pPr>
            <a:lvl9pPr marL="6021800" indent="0">
              <a:buNone/>
              <a:defRPr sz="3293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8576" y="5916526"/>
            <a:ext cx="3240405" cy="887209"/>
          </a:xfrm>
        </p:spPr>
        <p:txBody>
          <a:bodyPr/>
          <a:lstStyle>
            <a:lvl1pPr marL="0" indent="0">
              <a:buNone/>
              <a:defRPr sz="2304"/>
            </a:lvl1pPr>
            <a:lvl2pPr marL="752725" indent="0">
              <a:buNone/>
              <a:defRPr sz="1976"/>
            </a:lvl2pPr>
            <a:lvl3pPr marL="1505451" indent="0">
              <a:buNone/>
              <a:defRPr sz="1645"/>
            </a:lvl3pPr>
            <a:lvl4pPr marL="2258174" indent="0">
              <a:buNone/>
              <a:defRPr sz="1480"/>
            </a:lvl4pPr>
            <a:lvl5pPr marL="3010901" indent="0">
              <a:buNone/>
              <a:defRPr sz="1480"/>
            </a:lvl5pPr>
            <a:lvl6pPr marL="3763626" indent="0">
              <a:buNone/>
              <a:defRPr sz="1480"/>
            </a:lvl6pPr>
            <a:lvl7pPr marL="4516353" indent="0">
              <a:buNone/>
              <a:defRPr sz="1480"/>
            </a:lvl7pPr>
            <a:lvl8pPr marL="5269078" indent="0">
              <a:buNone/>
              <a:defRPr sz="1480"/>
            </a:lvl8pPr>
            <a:lvl9pPr marL="6021800" indent="0">
              <a:buNone/>
              <a:defRPr sz="148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70039" y="302763"/>
            <a:ext cx="4860609" cy="125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9" y="1763949"/>
            <a:ext cx="4860609" cy="49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0044" y="7006726"/>
            <a:ext cx="1260159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45243" y="7006726"/>
            <a:ext cx="1710213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70492" y="7006726"/>
            <a:ext cx="1260159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5451" rtl="0" eaLnBrk="1" latinLnBrk="0" hangingPunct="1">
        <a:spcBef>
          <a:spcPct val="0"/>
        </a:spcBef>
        <a:buNone/>
        <a:defRPr sz="7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4546" indent="-564546" algn="l" defTabSz="1505451" rtl="0" eaLnBrk="1" latinLnBrk="0" hangingPunct="1">
        <a:spcBef>
          <a:spcPct val="20000"/>
        </a:spcBef>
        <a:buFont typeface="Arial" pitchFamily="34" charset="0"/>
        <a:buChar char="•"/>
        <a:defRPr sz="5269" kern="1200">
          <a:solidFill>
            <a:schemeClr val="tx1"/>
          </a:solidFill>
          <a:latin typeface="+mn-lt"/>
          <a:ea typeface="+mn-ea"/>
          <a:cs typeface="+mn-cs"/>
        </a:defRPr>
      </a:lvl1pPr>
      <a:lvl2pPr marL="1223176" indent="-470454" algn="l" defTabSz="1505451" rtl="0" eaLnBrk="1" latinLnBrk="0" hangingPunct="1">
        <a:spcBef>
          <a:spcPct val="20000"/>
        </a:spcBef>
        <a:buFont typeface="Arial" pitchFamily="34" charset="0"/>
        <a:buChar char="–"/>
        <a:defRPr sz="4610" kern="1200">
          <a:solidFill>
            <a:schemeClr val="tx1"/>
          </a:solidFill>
          <a:latin typeface="+mn-lt"/>
          <a:ea typeface="+mn-ea"/>
          <a:cs typeface="+mn-cs"/>
        </a:defRPr>
      </a:lvl2pPr>
      <a:lvl3pPr marL="1881811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951" kern="1200">
          <a:solidFill>
            <a:schemeClr val="tx1"/>
          </a:solidFill>
          <a:latin typeface="+mn-lt"/>
          <a:ea typeface="+mn-ea"/>
          <a:cs typeface="+mn-cs"/>
        </a:defRPr>
      </a:lvl3pPr>
      <a:lvl4pPr marL="2634538" indent="-376362" algn="l" defTabSz="1505451" rtl="0" eaLnBrk="1" latinLnBrk="0" hangingPunct="1">
        <a:spcBef>
          <a:spcPct val="20000"/>
        </a:spcBef>
        <a:buFont typeface="Arial" pitchFamily="34" charset="0"/>
        <a:buChar char="–"/>
        <a:defRPr sz="3293" kern="1200">
          <a:solidFill>
            <a:schemeClr val="tx1"/>
          </a:solidFill>
          <a:latin typeface="+mn-lt"/>
          <a:ea typeface="+mn-ea"/>
          <a:cs typeface="+mn-cs"/>
        </a:defRPr>
      </a:lvl4pPr>
      <a:lvl5pPr marL="3387263" indent="-376362" algn="l" defTabSz="1505451" rtl="0" eaLnBrk="1" latinLnBrk="0" hangingPunct="1">
        <a:spcBef>
          <a:spcPct val="20000"/>
        </a:spcBef>
        <a:buFont typeface="Arial" pitchFamily="34" charset="0"/>
        <a:buChar char="»"/>
        <a:defRPr sz="3293" kern="1200">
          <a:solidFill>
            <a:schemeClr val="tx1"/>
          </a:solidFill>
          <a:latin typeface="+mn-lt"/>
          <a:ea typeface="+mn-ea"/>
          <a:cs typeface="+mn-cs"/>
        </a:defRPr>
      </a:lvl5pPr>
      <a:lvl6pPr marL="4139986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6pPr>
      <a:lvl7pPr marL="4892712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7pPr>
      <a:lvl8pPr marL="5645440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8pPr>
      <a:lvl9pPr marL="6398165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1pPr>
      <a:lvl2pPr marL="752725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2pPr>
      <a:lvl3pPr marL="1505451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3pPr>
      <a:lvl4pPr marL="2258174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4pPr>
      <a:lvl5pPr marL="3010901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5pPr>
      <a:lvl6pPr marL="3763626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6pPr>
      <a:lvl7pPr marL="4516353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7pPr>
      <a:lvl8pPr marL="5269078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8pPr>
      <a:lvl9pPr marL="6021800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47.png"/><Relationship Id="rId80" Type="http://schemas.openxmlformats.org/officeDocument/2006/relationships/image" Target="../media/image2.png"/><Relationship Id="rId63" Type="http://schemas.openxmlformats.org/officeDocument/2006/relationships/image" Target="../media/image19.png"/><Relationship Id="rId68" Type="http://schemas.openxmlformats.org/officeDocument/2006/relationships/image" Target="../media/image43.png"/><Relationship Id="rId76" Type="http://schemas.openxmlformats.org/officeDocument/2006/relationships/image" Target="../media/image51.png"/><Relationship Id="rId84" Type="http://schemas.openxmlformats.org/officeDocument/2006/relationships/image" Target="../media/image56.png"/><Relationship Id="rId67" Type="http://schemas.openxmlformats.org/officeDocument/2006/relationships/image" Target="../media/image42.png"/><Relationship Id="rId71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70" Type="http://schemas.openxmlformats.org/officeDocument/2006/relationships/image" Target="../media/image45.png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6" Type="http://schemas.openxmlformats.org/officeDocument/2006/relationships/image" Target="../media/image22.png"/><Relationship Id="rId74" Type="http://schemas.openxmlformats.org/officeDocument/2006/relationships/image" Target="../media/image49.png"/><Relationship Id="rId79" Type="http://schemas.openxmlformats.org/officeDocument/2006/relationships/image" Target="../media/image53.png"/><Relationship Id="rId82" Type="http://schemas.openxmlformats.org/officeDocument/2006/relationships/image" Target="../media/image4.emf"/><Relationship Id="rId65" Type="http://schemas.openxmlformats.org/officeDocument/2006/relationships/image" Target="../media/image21.png"/><Relationship Id="rId73" Type="http://schemas.openxmlformats.org/officeDocument/2006/relationships/image" Target="../media/image48.png"/><Relationship Id="rId78" Type="http://schemas.openxmlformats.org/officeDocument/2006/relationships/image" Target="../media/image52.png"/><Relationship Id="rId81" Type="http://schemas.openxmlformats.org/officeDocument/2006/relationships/image" Target="../media/image3.png"/><Relationship Id="rId64" Type="http://schemas.openxmlformats.org/officeDocument/2006/relationships/image" Target="../media/image20.png"/><Relationship Id="rId69" Type="http://schemas.openxmlformats.org/officeDocument/2006/relationships/image" Target="../media/image44.png"/><Relationship Id="rId77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9" name="Straight Connector 1148"/>
          <p:cNvCxnSpPr/>
          <p:nvPr/>
        </p:nvCxnSpPr>
        <p:spPr>
          <a:xfrm rot="5400000" flipH="1">
            <a:off x="5021697" y="551773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Connector 1149"/>
          <p:cNvCxnSpPr/>
          <p:nvPr/>
        </p:nvCxnSpPr>
        <p:spPr>
          <a:xfrm rot="5400000" flipH="1">
            <a:off x="4512629" y="5557033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1150"/>
          <p:cNvCxnSpPr/>
          <p:nvPr/>
        </p:nvCxnSpPr>
        <p:spPr>
          <a:xfrm rot="5400000" flipH="1">
            <a:off x="4783085" y="5554168"/>
            <a:ext cx="409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Connector 1151"/>
          <p:cNvCxnSpPr/>
          <p:nvPr/>
        </p:nvCxnSpPr>
        <p:spPr>
          <a:xfrm rot="5400000" flipH="1">
            <a:off x="3683737" y="4212790"/>
            <a:ext cx="409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Connector 1152"/>
          <p:cNvCxnSpPr/>
          <p:nvPr/>
        </p:nvCxnSpPr>
        <p:spPr>
          <a:xfrm rot="5400000" flipH="1">
            <a:off x="-117684" y="4177367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Straight Connector 1153"/>
          <p:cNvCxnSpPr/>
          <p:nvPr/>
        </p:nvCxnSpPr>
        <p:spPr>
          <a:xfrm rot="5400000" flipH="1">
            <a:off x="5030888" y="4238180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Connector 1154"/>
          <p:cNvCxnSpPr/>
          <p:nvPr/>
        </p:nvCxnSpPr>
        <p:spPr>
          <a:xfrm rot="5400000" flipH="1">
            <a:off x="1188710" y="4210072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/>
          <p:nvPr/>
        </p:nvCxnSpPr>
        <p:spPr>
          <a:xfrm rot="5400000" flipH="1">
            <a:off x="2651333" y="4210072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/>
          <p:cNvCxnSpPr/>
          <p:nvPr/>
        </p:nvCxnSpPr>
        <p:spPr>
          <a:xfrm rot="5400000" flipH="1">
            <a:off x="2368156" y="4210072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Rounded Rectangle 1157"/>
          <p:cNvSpPr/>
          <p:nvPr/>
        </p:nvSpPr>
        <p:spPr>
          <a:xfrm rot="16200000">
            <a:off x="1343137" y="2690377"/>
            <a:ext cx="1433249" cy="125829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9" name="TextBox 1158"/>
              <p:cNvSpPr txBox="1"/>
              <p:nvPr/>
            </p:nvSpPr>
            <p:spPr>
              <a:xfrm rot="16200000">
                <a:off x="1067853" y="3127506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59" name="TextBox 1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7853" y="3127506"/>
                <a:ext cx="1726378" cy="338554"/>
              </a:xfrm>
              <a:prstGeom prst="rect">
                <a:avLst/>
              </a:prstGeom>
              <a:blipFill rotWithShape="0">
                <a:blip r:embed="rId6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0" name="TextBox 1159"/>
          <p:cNvSpPr txBox="1"/>
          <p:nvPr/>
        </p:nvSpPr>
        <p:spPr>
          <a:xfrm>
            <a:off x="2016261" y="3148496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1" name="TextBox 1160"/>
              <p:cNvSpPr txBox="1"/>
              <p:nvPr/>
            </p:nvSpPr>
            <p:spPr>
              <a:xfrm rot="16200000">
                <a:off x="734235" y="312997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1" name="TextBox 1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235" y="3129974"/>
                <a:ext cx="1726378" cy="333617"/>
              </a:xfrm>
              <a:prstGeom prst="rect">
                <a:avLst/>
              </a:prstGeom>
              <a:blipFill rotWithShape="0">
                <a:blip r:embed="rId6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2" name="TextBox 1161"/>
              <p:cNvSpPr txBox="1"/>
              <p:nvPr/>
            </p:nvSpPr>
            <p:spPr>
              <a:xfrm rot="16200000">
                <a:off x="1664759" y="312997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2" name="TextBox 1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4759" y="3129974"/>
                <a:ext cx="1726378" cy="333617"/>
              </a:xfrm>
              <a:prstGeom prst="rect">
                <a:avLst/>
              </a:prstGeom>
              <a:blipFill rotWithShape="0">
                <a:blip r:embed="rId65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3" name="TextBox 1162"/>
          <p:cNvSpPr txBox="1"/>
          <p:nvPr/>
        </p:nvSpPr>
        <p:spPr>
          <a:xfrm rot="5400000">
            <a:off x="1226496" y="3169218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64" name="TextBox 1163"/>
          <p:cNvSpPr txBox="1"/>
          <p:nvPr/>
        </p:nvSpPr>
        <p:spPr>
          <a:xfrm rot="5400000">
            <a:off x="-70757" y="3161809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65" name="TextBox 1164"/>
          <p:cNvSpPr txBox="1"/>
          <p:nvPr/>
        </p:nvSpPr>
        <p:spPr>
          <a:xfrm rot="5400000">
            <a:off x="683385" y="2777783"/>
            <a:ext cx="471026" cy="114237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6" name="TextBox 1165"/>
              <p:cNvSpPr txBox="1"/>
              <p:nvPr/>
            </p:nvSpPr>
            <p:spPr>
              <a:xfrm rot="16200000">
                <a:off x="2688033" y="310717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6" name="TextBox 1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88033" y="3107174"/>
                <a:ext cx="1726378" cy="333617"/>
              </a:xfrm>
              <a:prstGeom prst="rect">
                <a:avLst/>
              </a:prstGeom>
              <a:blipFill rotWithShape="0">
                <a:blip r:embed="rId66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" name="TextBox 1166"/>
          <p:cNvSpPr txBox="1"/>
          <p:nvPr/>
        </p:nvSpPr>
        <p:spPr>
          <a:xfrm>
            <a:off x="3117289" y="3102626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8" name="TextBox 1167"/>
              <p:cNvSpPr txBox="1"/>
              <p:nvPr/>
            </p:nvSpPr>
            <p:spPr>
              <a:xfrm rot="16200000">
                <a:off x="2201981" y="3107172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8" name="TextBox 1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1981" y="3107172"/>
                <a:ext cx="1726378" cy="333617"/>
              </a:xfrm>
              <a:prstGeom prst="rect">
                <a:avLst/>
              </a:prstGeom>
              <a:blipFill rotWithShape="0">
                <a:blip r:embed="rId67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9" name="TextBox 1168"/>
              <p:cNvSpPr txBox="1"/>
              <p:nvPr/>
            </p:nvSpPr>
            <p:spPr>
              <a:xfrm rot="16200000">
                <a:off x="2976065" y="3107171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9" name="TextBox 1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76065" y="3107171"/>
                <a:ext cx="1726378" cy="333617"/>
              </a:xfrm>
              <a:prstGeom prst="rect">
                <a:avLst/>
              </a:prstGeom>
              <a:blipFill rotWithShape="0">
                <a:blip r:embed="rId68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0" name="TextBox 1169"/>
          <p:cNvSpPr txBox="1"/>
          <p:nvPr/>
        </p:nvSpPr>
        <p:spPr>
          <a:xfrm rot="5400000">
            <a:off x="2691970" y="3158512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71" name="TextBox 1170"/>
          <p:cNvSpPr txBox="1"/>
          <p:nvPr/>
        </p:nvSpPr>
        <p:spPr>
          <a:xfrm rot="5400000">
            <a:off x="5081835" y="3236100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72" name="TextBox 1171"/>
          <p:cNvSpPr txBox="1"/>
          <p:nvPr/>
        </p:nvSpPr>
        <p:spPr>
          <a:xfrm rot="5400000">
            <a:off x="3951964" y="3228780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73" name="TextBox 1172"/>
          <p:cNvSpPr txBox="1"/>
          <p:nvPr/>
        </p:nvSpPr>
        <p:spPr>
          <a:xfrm rot="5400000">
            <a:off x="4515539" y="2894636"/>
            <a:ext cx="471026" cy="1000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rot="5400000" flipH="1">
            <a:off x="-91193" y="5476162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Rounded Rectangle 1174"/>
          <p:cNvSpPr/>
          <p:nvPr/>
        </p:nvSpPr>
        <p:spPr>
          <a:xfrm rot="5400000">
            <a:off x="2077027" y="2293625"/>
            <a:ext cx="1205359" cy="52483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176" name="TextBox 1175"/>
          <p:cNvSpPr txBox="1"/>
          <p:nvPr/>
        </p:nvSpPr>
        <p:spPr>
          <a:xfrm rot="16200000">
            <a:off x="2423514" y="2563998"/>
            <a:ext cx="522131" cy="525806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940" dirty="0"/>
              <a:t>IFFT</a:t>
            </a:r>
          </a:p>
        </p:txBody>
      </p:sp>
      <p:sp>
        <p:nvSpPr>
          <p:cNvPr id="1177" name="TextBox 1176"/>
          <p:cNvSpPr txBox="1"/>
          <p:nvPr/>
        </p:nvSpPr>
        <p:spPr>
          <a:xfrm rot="16200000">
            <a:off x="4872" y="4373433"/>
            <a:ext cx="30523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400" dirty="0"/>
              <a:t>1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8" name="TextBox 1177"/>
              <p:cNvSpPr txBox="1"/>
              <p:nvPr/>
            </p:nvSpPr>
            <p:spPr>
              <a:xfrm rot="16200000">
                <a:off x="1127131" y="4440270"/>
                <a:ext cx="474530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178" name="TextBox 1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7131" y="4440270"/>
                <a:ext cx="474530" cy="436851"/>
              </a:xfrm>
              <a:prstGeom prst="rect">
                <a:avLst/>
              </a:prstGeom>
              <a:blipFill rotWithShape="0">
                <a:blip r:embed="rId69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9" name="TextBox 1178"/>
              <p:cNvSpPr txBox="1"/>
              <p:nvPr/>
            </p:nvSpPr>
            <p:spPr>
              <a:xfrm rot="16200000">
                <a:off x="2256760" y="4368263"/>
                <a:ext cx="474530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79" name="TextBox 1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56760" y="4368263"/>
                <a:ext cx="474530" cy="436851"/>
              </a:xfrm>
              <a:prstGeom prst="rect">
                <a:avLst/>
              </a:prstGeom>
              <a:blipFill rotWithShape="0">
                <a:blip r:embed="rId70"/>
                <a:stretch>
                  <a:fillRect t="-2564" r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0" name="TextBox 1179"/>
              <p:cNvSpPr txBox="1"/>
              <p:nvPr/>
            </p:nvSpPr>
            <p:spPr>
              <a:xfrm rot="16200000">
                <a:off x="2384669" y="4448652"/>
                <a:ext cx="889813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180" name="TextBox 1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84669" y="4448652"/>
                <a:ext cx="889813" cy="436851"/>
              </a:xfrm>
              <a:prstGeom prst="rect">
                <a:avLst/>
              </a:prstGeom>
              <a:blipFill rotWithShape="0">
                <a:blip r:embed="rId71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1" name="TextBox 1180"/>
              <p:cNvSpPr txBox="1"/>
              <p:nvPr/>
            </p:nvSpPr>
            <p:spPr>
              <a:xfrm rot="16200000">
                <a:off x="3322054" y="4532366"/>
                <a:ext cx="1081271" cy="43800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181" name="TextBox 1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2054" y="4532366"/>
                <a:ext cx="1081271" cy="438005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2" name="TextBox 1181"/>
              <p:cNvSpPr txBox="1"/>
              <p:nvPr/>
            </p:nvSpPr>
            <p:spPr>
              <a:xfrm rot="16200000">
                <a:off x="-151445" y="5695515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2" name="TextBox 1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51445" y="5695515"/>
                <a:ext cx="492565" cy="333617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3" name="TextBox 1182"/>
          <p:cNvSpPr txBox="1"/>
          <p:nvPr/>
        </p:nvSpPr>
        <p:spPr>
          <a:xfrm rot="16200000">
            <a:off x="2629088" y="3663346"/>
            <a:ext cx="471026" cy="451448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4" name="TextBox 1183"/>
              <p:cNvSpPr txBox="1"/>
              <p:nvPr/>
            </p:nvSpPr>
            <p:spPr>
              <a:xfrm rot="16200000">
                <a:off x="97046" y="5695515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4" name="TextBox 1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46" y="5695515"/>
                <a:ext cx="492565" cy="333617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5" name="TextBox 1184"/>
              <p:cNvSpPr txBox="1"/>
              <p:nvPr/>
            </p:nvSpPr>
            <p:spPr>
              <a:xfrm rot="16200000">
                <a:off x="379209" y="5695515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5" name="TextBox 1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209" y="5695515"/>
                <a:ext cx="492565" cy="333617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6" name="TextBox 1185"/>
              <p:cNvSpPr txBox="1"/>
              <p:nvPr/>
            </p:nvSpPr>
            <p:spPr>
              <a:xfrm rot="16200000">
                <a:off x="4733724" y="5561246"/>
                <a:ext cx="1030728" cy="35464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6" name="TextBox 1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724" y="5561246"/>
                <a:ext cx="1030728" cy="354649"/>
              </a:xfrm>
              <a:prstGeom prst="rect">
                <a:avLst/>
              </a:prstGeom>
              <a:blipFill rotWithShape="0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7" name="Group 1186"/>
          <p:cNvGrpSpPr/>
          <p:nvPr/>
        </p:nvGrpSpPr>
        <p:grpSpPr>
          <a:xfrm flipH="1">
            <a:off x="71004" y="5978747"/>
            <a:ext cx="5270873" cy="321370"/>
            <a:chOff x="356901" y="4774620"/>
            <a:chExt cx="4216699" cy="257094"/>
          </a:xfrm>
        </p:grpSpPr>
        <p:sp>
          <p:nvSpPr>
            <p:cNvPr id="1188" name="Rectangle 1187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cxnSp>
          <p:nvCxnSpPr>
            <p:cNvPr id="1189" name="Straight Connector 1188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Connector 1198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Straight Connector 1199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7" name="Rectangle 1226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43325" tIns="71660" rIns="143325" bIns="71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21"/>
            </a:p>
          </p:txBody>
        </p:sp>
        <p:sp>
          <p:nvSpPr>
            <p:cNvPr id="1228" name="TextBox 1227"/>
            <p:cNvSpPr txBox="1"/>
            <p:nvPr/>
          </p:nvSpPr>
          <p:spPr>
            <a:xfrm rot="5400000">
              <a:off x="1249035" y="4494411"/>
              <a:ext cx="257094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49" b="1" dirty="0"/>
                <a:t>...</a:t>
              </a:r>
            </a:p>
          </p:txBody>
        </p:sp>
      </p:grpSp>
      <p:pic>
        <p:nvPicPr>
          <p:cNvPr id="1229" name="Picture 1228"/>
          <p:cNvPicPr>
            <a:picLocks noChangeAspect="1"/>
          </p:cNvPicPr>
          <p:nvPr/>
        </p:nvPicPr>
        <p:blipFill rotWithShape="1"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673629" y="1065982"/>
            <a:ext cx="2655000" cy="1093385"/>
          </a:xfrm>
          <a:prstGeom prst="rect">
            <a:avLst/>
          </a:prstGeom>
        </p:spPr>
      </p:pic>
      <p:pic>
        <p:nvPicPr>
          <p:cNvPr id="1230" name="Picture 1229"/>
          <p:cNvPicPr>
            <a:picLocks noChangeAspect="1"/>
          </p:cNvPicPr>
          <p:nvPr/>
        </p:nvPicPr>
        <p:blipFill rotWithShape="1"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74878" y="1065982"/>
            <a:ext cx="2655000" cy="1093385"/>
          </a:xfrm>
          <a:prstGeom prst="rect">
            <a:avLst/>
          </a:prstGeom>
        </p:spPr>
      </p:pic>
      <p:cxnSp>
        <p:nvCxnSpPr>
          <p:cNvPr id="1231" name="Straight Arrow Connector 1230"/>
          <p:cNvCxnSpPr/>
          <p:nvPr/>
        </p:nvCxnSpPr>
        <p:spPr>
          <a:xfrm>
            <a:off x="2776361" y="2185506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Straight Arrow Connector 1231"/>
          <p:cNvCxnSpPr/>
          <p:nvPr/>
        </p:nvCxnSpPr>
        <p:spPr>
          <a:xfrm>
            <a:off x="-23547" y="2183989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TextBox 1232"/>
          <p:cNvSpPr txBox="1"/>
          <p:nvPr/>
        </p:nvSpPr>
        <p:spPr>
          <a:xfrm>
            <a:off x="-38489" y="2180766"/>
            <a:ext cx="3311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4" name="TextBox 1233"/>
              <p:cNvSpPr txBox="1"/>
              <p:nvPr/>
            </p:nvSpPr>
            <p:spPr>
              <a:xfrm>
                <a:off x="2271703" y="2182232"/>
                <a:ext cx="494650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34" name="TextBox 1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03" y="2182232"/>
                <a:ext cx="494650" cy="276999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5" name="TextBox 1234"/>
              <p:cNvSpPr txBox="1"/>
              <p:nvPr/>
            </p:nvSpPr>
            <p:spPr>
              <a:xfrm>
                <a:off x="2627349" y="2182232"/>
                <a:ext cx="494650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35" name="TextBox 1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2182232"/>
                <a:ext cx="494650" cy="276999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6" name="TextBox 1235"/>
          <p:cNvSpPr txBox="1"/>
          <p:nvPr/>
        </p:nvSpPr>
        <p:spPr>
          <a:xfrm>
            <a:off x="5152030" y="2173022"/>
            <a:ext cx="3311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1237" name="TextBox 1236"/>
          <p:cNvSpPr txBox="1"/>
          <p:nvPr/>
        </p:nvSpPr>
        <p:spPr>
          <a:xfrm>
            <a:off x="2622149" y="328921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dirty="0"/>
              <a:t>A</a:t>
            </a:r>
          </a:p>
        </p:txBody>
      </p:sp>
      <p:cxnSp>
        <p:nvCxnSpPr>
          <p:cNvPr id="1238" name="Straight Arrow Connector 1237"/>
          <p:cNvCxnSpPr/>
          <p:nvPr/>
        </p:nvCxnSpPr>
        <p:spPr>
          <a:xfrm flipH="1" flipV="1">
            <a:off x="2701823" y="480918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Left Brace 1238"/>
          <p:cNvSpPr/>
          <p:nvPr/>
        </p:nvSpPr>
        <p:spPr>
          <a:xfrm rot="5400000">
            <a:off x="598848" y="203618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240" name="Left Brace 1239"/>
          <p:cNvSpPr/>
          <p:nvPr/>
        </p:nvSpPr>
        <p:spPr>
          <a:xfrm rot="5400000">
            <a:off x="1903994" y="203618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1" name="TextBox 1240"/>
              <p:cNvSpPr txBox="1"/>
              <p:nvPr/>
            </p:nvSpPr>
            <p:spPr>
              <a:xfrm>
                <a:off x="32107" y="253375"/>
                <a:ext cx="1313441" cy="52322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pt-BR" sz="1400" b="1" i="1" dirty="0" smtClean="0"/>
                  <a:t>Banda de Guarda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pt-BR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400" b="1" i="1" dirty="0"/>
              </a:p>
            </p:txBody>
          </p:sp>
        </mc:Choice>
        <mc:Fallback>
          <p:sp>
            <p:nvSpPr>
              <p:cNvPr id="1241" name="TextBox 1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" y="253375"/>
                <a:ext cx="1313441" cy="523220"/>
              </a:xfrm>
              <a:prstGeom prst="rect">
                <a:avLst/>
              </a:prstGeom>
              <a:blipFill rotWithShape="0">
                <a:blip r:embed="rId8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2" name="TextBox 1241"/>
              <p:cNvSpPr txBox="1"/>
              <p:nvPr/>
            </p:nvSpPr>
            <p:spPr>
              <a:xfrm>
                <a:off x="1284892" y="254086"/>
                <a:ext cx="1442941" cy="108491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pt-BR" sz="1400" b="1" i="1" dirty="0" err="1" smtClean="0"/>
                  <a:t>Subportadoras</a:t>
                </a:r>
                <a:r>
                  <a:rPr lang="pt-BR" sz="1400" b="1" i="1" dirty="0" smtClean="0"/>
                  <a:t> de 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pt-BR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400" b="1" i="1" dirty="0"/>
              </a:p>
              <a:p>
                <a:pPr algn="ctr"/>
                <a:endParaRPr lang="pt-BR" sz="1125" b="1" i="1" dirty="0"/>
              </a:p>
              <a:p>
                <a:pPr algn="ctr"/>
                <a:endParaRPr lang="pt-BR" sz="1125" b="1" i="1" dirty="0"/>
              </a:p>
              <a:p>
                <a:pPr algn="ctr"/>
                <a:endParaRPr lang="pt-BR" sz="1400" b="1" i="1" dirty="0"/>
              </a:p>
            </p:txBody>
          </p:sp>
        </mc:Choice>
        <mc:Fallback>
          <p:sp>
            <p:nvSpPr>
              <p:cNvPr id="1242" name="TextBox 1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92" y="254086"/>
                <a:ext cx="1442941" cy="1084912"/>
              </a:xfrm>
              <a:prstGeom prst="rect">
                <a:avLst/>
              </a:prstGeom>
              <a:blipFill rotWithShape="0">
                <a:blip r:embed="rId81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3" name="Left Brace 1242"/>
          <p:cNvSpPr/>
          <p:nvPr/>
        </p:nvSpPr>
        <p:spPr>
          <a:xfrm rot="5400000">
            <a:off x="3886224" y="-460229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244" name="TextBox 1243"/>
          <p:cNvSpPr txBox="1"/>
          <p:nvPr/>
        </p:nvSpPr>
        <p:spPr>
          <a:xfrm>
            <a:off x="2841824" y="435912"/>
            <a:ext cx="24717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b="1" i="1" dirty="0" smtClean="0"/>
              <a:t>Sequência </a:t>
            </a:r>
            <a:r>
              <a:rPr lang="pt-BR" sz="1400" b="1" i="1" dirty="0" smtClean="0"/>
              <a:t>conjugada invertida</a:t>
            </a:r>
            <a:endParaRPr lang="pt-BR" sz="1400" b="1" i="1" dirty="0"/>
          </a:p>
        </p:txBody>
      </p:sp>
      <p:sp>
        <p:nvSpPr>
          <p:cNvPr id="1245" name="TextBox 1244"/>
          <p:cNvSpPr txBox="1"/>
          <p:nvPr/>
        </p:nvSpPr>
        <p:spPr>
          <a:xfrm>
            <a:off x="1229170" y="-84081"/>
            <a:ext cx="299732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b="1" dirty="0" smtClean="0"/>
              <a:t>Amostras no Domínio da Frequência</a:t>
            </a:r>
            <a:endParaRPr lang="pt-BR" sz="1400" b="1" dirty="0"/>
          </a:p>
        </p:txBody>
      </p:sp>
      <p:pic>
        <p:nvPicPr>
          <p:cNvPr id="1246" name="Picture 1245"/>
          <p:cNvPicPr>
            <a:picLocks noChangeAspect="1"/>
          </p:cNvPicPr>
          <p:nvPr/>
        </p:nvPicPr>
        <p:blipFill rotWithShape="1"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61164" y="6408129"/>
            <a:ext cx="5248315" cy="648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7" name="TextBox 1246"/>
              <p:cNvSpPr txBox="1"/>
              <p:nvPr/>
            </p:nvSpPr>
            <p:spPr>
              <a:xfrm>
                <a:off x="2447432" y="7020197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47" name="TextBox 1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2" y="7020197"/>
                <a:ext cx="494650" cy="307777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9" name="Straight Connector 1248"/>
          <p:cNvCxnSpPr/>
          <p:nvPr/>
        </p:nvCxnSpPr>
        <p:spPr>
          <a:xfrm>
            <a:off x="5297844" y="929427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0" name="TextBox 1249"/>
              <p:cNvSpPr txBox="1"/>
              <p:nvPr/>
            </p:nvSpPr>
            <p:spPr>
              <a:xfrm rot="16200000">
                <a:off x="4910537" y="4452898"/>
                <a:ext cx="465111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250" name="TextBox 1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537" y="4452898"/>
                <a:ext cx="465111" cy="276999"/>
              </a:xfrm>
              <a:prstGeom prst="rect">
                <a:avLst/>
              </a:prstGeom>
              <a:blipFill rotWithShape="0">
                <a:blip r:embed="rId84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1" name="TextBox 1250"/>
          <p:cNvSpPr txBox="1"/>
          <p:nvPr/>
        </p:nvSpPr>
        <p:spPr>
          <a:xfrm>
            <a:off x="1570876" y="7344233"/>
            <a:ext cx="231759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b="1" dirty="0" smtClean="0"/>
              <a:t>Símbolo OFDM sem CP</a:t>
            </a:r>
            <a:endParaRPr lang="pt-BR" sz="1400" b="1" dirty="0"/>
          </a:p>
        </p:txBody>
      </p:sp>
      <p:sp>
        <p:nvSpPr>
          <p:cNvPr id="1252" name="Right Brace 1251"/>
          <p:cNvSpPr/>
          <p:nvPr/>
        </p:nvSpPr>
        <p:spPr>
          <a:xfrm rot="5400000" flipV="1">
            <a:off x="2607659" y="4682807"/>
            <a:ext cx="145446" cy="524941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53" name="Straight Connector 1252"/>
          <p:cNvCxnSpPr/>
          <p:nvPr/>
        </p:nvCxnSpPr>
        <p:spPr>
          <a:xfrm>
            <a:off x="3924473" y="970649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/>
          <p:cNvCxnSpPr/>
          <p:nvPr/>
        </p:nvCxnSpPr>
        <p:spPr>
          <a:xfrm>
            <a:off x="2701823" y="984000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>
            <a:off x="1392090" y="984000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1255"/>
          <p:cNvCxnSpPr/>
          <p:nvPr/>
        </p:nvCxnSpPr>
        <p:spPr>
          <a:xfrm>
            <a:off x="80472" y="970649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7" name="TextBox 1256"/>
          <p:cNvSpPr txBox="1"/>
          <p:nvPr/>
        </p:nvSpPr>
        <p:spPr>
          <a:xfrm>
            <a:off x="1512205" y="6156101"/>
            <a:ext cx="257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Amostras no Domínio do </a:t>
            </a:r>
            <a:r>
              <a:rPr lang="pt-BR" sz="1400" b="1" dirty="0" smtClean="0"/>
              <a:t>Tempo</a:t>
            </a:r>
            <a:endParaRPr lang="pt-BR" sz="1400" b="1" dirty="0"/>
          </a:p>
        </p:txBody>
      </p:sp>
      <p:cxnSp>
        <p:nvCxnSpPr>
          <p:cNvPr id="1258" name="Straight Connector 1257"/>
          <p:cNvCxnSpPr/>
          <p:nvPr/>
        </p:nvCxnSpPr>
        <p:spPr>
          <a:xfrm>
            <a:off x="55546" y="7081885"/>
            <a:ext cx="5248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5303891" y="7040473"/>
            <a:ext cx="0" cy="8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62781" y="7040473"/>
            <a:ext cx="0" cy="8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40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129</cp:revision>
  <cp:lastPrinted>2012-11-05T16:45:49Z</cp:lastPrinted>
  <dcterms:created xsi:type="dcterms:W3CDTF">2012-08-10T12:57:24Z</dcterms:created>
  <dcterms:modified xsi:type="dcterms:W3CDTF">2014-03-14T16:12:24Z</dcterms:modified>
</cp:coreProperties>
</file>