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2160588"/>
  <p:notesSz cx="9979025" cy="6834188"/>
  <p:defaultTextStyle>
    <a:defPPr>
      <a:defRPr lang="pt-BR"/>
    </a:defPPr>
    <a:lvl1pPr marL="0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1pPr>
    <a:lvl2pPr marL="289512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2pPr>
    <a:lvl3pPr marL="579023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3pPr>
    <a:lvl4pPr marL="868534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4pPr>
    <a:lvl5pPr marL="1158046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5pPr>
    <a:lvl6pPr marL="1447557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6pPr>
    <a:lvl7pPr marL="1737069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7pPr>
    <a:lvl8pPr marL="2026581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8pPr>
    <a:lvl9pPr marL="2316092" algn="l" defTabSz="579023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>
      <p:cViewPr varScale="1">
        <p:scale>
          <a:sx n="163" d="100"/>
          <a:sy n="163" d="100"/>
        </p:scale>
        <p:origin x="150" y="120"/>
      </p:cViewPr>
      <p:guideLst>
        <p:guide orient="horz" pos="681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951" y="671185"/>
            <a:ext cx="6119415" cy="46312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903" y="1224339"/>
            <a:ext cx="5039519" cy="552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8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7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5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4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3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2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19503" y="86526"/>
            <a:ext cx="1619845" cy="184350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9965" y="86526"/>
            <a:ext cx="4739549" cy="184350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697" y="1388380"/>
            <a:ext cx="6119415" cy="429118"/>
          </a:xfrm>
        </p:spPr>
        <p:txBody>
          <a:bodyPr anchor="t"/>
          <a:lstStyle>
            <a:lvl1pPr algn="l">
              <a:defRPr sz="4978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697" y="915751"/>
            <a:ext cx="6119415" cy="472628"/>
          </a:xfrm>
        </p:spPr>
        <p:txBody>
          <a:bodyPr anchor="b"/>
          <a:lstStyle>
            <a:lvl1pPr marL="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1pPr>
            <a:lvl2pPr marL="569022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2pPr>
            <a:lvl3pPr marL="1138045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3pPr>
            <a:lvl4pPr marL="1707067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4pPr>
            <a:lvl5pPr marL="2276091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5pPr>
            <a:lvl6pPr marL="2845113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6pPr>
            <a:lvl7pPr marL="3414136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7pPr>
            <a:lvl8pPr marL="3983159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8pPr>
            <a:lvl9pPr marL="4552183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9971" y="504141"/>
            <a:ext cx="3179697" cy="1425889"/>
          </a:xfrm>
        </p:spPr>
        <p:txBody>
          <a:bodyPr/>
          <a:lstStyle>
            <a:lvl1pPr>
              <a:defRPr sz="3485"/>
            </a:lvl1pPr>
            <a:lvl2pPr>
              <a:defRPr sz="2987"/>
            </a:lvl2pPr>
            <a:lvl3pPr>
              <a:defRPr sz="2489"/>
            </a:lvl3pPr>
            <a:lvl4pPr>
              <a:defRPr sz="2241"/>
            </a:lvl4pPr>
            <a:lvl5pPr>
              <a:defRPr sz="2241"/>
            </a:lvl5pPr>
            <a:lvl6pPr>
              <a:defRPr sz="2241"/>
            </a:lvl6pPr>
            <a:lvl7pPr>
              <a:defRPr sz="2241"/>
            </a:lvl7pPr>
            <a:lvl8pPr>
              <a:defRPr sz="2241"/>
            </a:lvl8pPr>
            <a:lvl9pPr>
              <a:defRPr sz="224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59653" y="504141"/>
            <a:ext cx="3179697" cy="1425889"/>
          </a:xfrm>
        </p:spPr>
        <p:txBody>
          <a:bodyPr/>
          <a:lstStyle>
            <a:lvl1pPr>
              <a:defRPr sz="3485"/>
            </a:lvl1pPr>
            <a:lvl2pPr>
              <a:defRPr sz="2987"/>
            </a:lvl2pPr>
            <a:lvl3pPr>
              <a:defRPr sz="2489"/>
            </a:lvl3pPr>
            <a:lvl4pPr>
              <a:defRPr sz="2241"/>
            </a:lvl4pPr>
            <a:lvl5pPr>
              <a:defRPr sz="2241"/>
            </a:lvl5pPr>
            <a:lvl6pPr>
              <a:defRPr sz="2241"/>
            </a:lvl6pPr>
            <a:lvl7pPr>
              <a:defRPr sz="2241"/>
            </a:lvl7pPr>
            <a:lvl8pPr>
              <a:defRPr sz="2241"/>
            </a:lvl8pPr>
            <a:lvl9pPr>
              <a:defRPr sz="224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9974" y="483635"/>
            <a:ext cx="3180946" cy="201557"/>
          </a:xfrm>
        </p:spPr>
        <p:txBody>
          <a:bodyPr anchor="b"/>
          <a:lstStyle>
            <a:lvl1pPr marL="0" indent="0">
              <a:buNone/>
              <a:defRPr sz="2987" b="1"/>
            </a:lvl1pPr>
            <a:lvl2pPr marL="569022" indent="0">
              <a:buNone/>
              <a:defRPr sz="2489" b="1"/>
            </a:lvl2pPr>
            <a:lvl3pPr marL="1138045" indent="0">
              <a:buNone/>
              <a:defRPr sz="2241" b="1"/>
            </a:lvl3pPr>
            <a:lvl4pPr marL="1707067" indent="0">
              <a:buNone/>
              <a:defRPr sz="1991" b="1"/>
            </a:lvl4pPr>
            <a:lvl5pPr marL="2276091" indent="0">
              <a:buNone/>
              <a:defRPr sz="1991" b="1"/>
            </a:lvl5pPr>
            <a:lvl6pPr marL="2845113" indent="0">
              <a:buNone/>
              <a:defRPr sz="1991" b="1"/>
            </a:lvl6pPr>
            <a:lvl7pPr marL="3414136" indent="0">
              <a:buNone/>
              <a:defRPr sz="1991" b="1"/>
            </a:lvl7pPr>
            <a:lvl8pPr marL="3983159" indent="0">
              <a:buNone/>
              <a:defRPr sz="1991" b="1"/>
            </a:lvl8pPr>
            <a:lvl9pPr marL="4552183" indent="0">
              <a:buNone/>
              <a:defRPr sz="1991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974" y="685187"/>
            <a:ext cx="3180946" cy="1244840"/>
          </a:xfrm>
        </p:spPr>
        <p:txBody>
          <a:bodyPr/>
          <a:lstStyle>
            <a:lvl1pPr>
              <a:defRPr sz="2987"/>
            </a:lvl1pPr>
            <a:lvl2pPr>
              <a:defRPr sz="2489"/>
            </a:lvl2pPr>
            <a:lvl3pPr>
              <a:defRPr sz="2241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57160" y="483635"/>
            <a:ext cx="3182195" cy="201557"/>
          </a:xfrm>
        </p:spPr>
        <p:txBody>
          <a:bodyPr anchor="b"/>
          <a:lstStyle>
            <a:lvl1pPr marL="0" indent="0">
              <a:buNone/>
              <a:defRPr sz="2987" b="1"/>
            </a:lvl1pPr>
            <a:lvl2pPr marL="569022" indent="0">
              <a:buNone/>
              <a:defRPr sz="2489" b="1"/>
            </a:lvl2pPr>
            <a:lvl3pPr marL="1138045" indent="0">
              <a:buNone/>
              <a:defRPr sz="2241" b="1"/>
            </a:lvl3pPr>
            <a:lvl4pPr marL="1707067" indent="0">
              <a:buNone/>
              <a:defRPr sz="1991" b="1"/>
            </a:lvl4pPr>
            <a:lvl5pPr marL="2276091" indent="0">
              <a:buNone/>
              <a:defRPr sz="1991" b="1"/>
            </a:lvl5pPr>
            <a:lvl6pPr marL="2845113" indent="0">
              <a:buNone/>
              <a:defRPr sz="1991" b="1"/>
            </a:lvl6pPr>
            <a:lvl7pPr marL="3414136" indent="0">
              <a:buNone/>
              <a:defRPr sz="1991" b="1"/>
            </a:lvl7pPr>
            <a:lvl8pPr marL="3983159" indent="0">
              <a:buNone/>
              <a:defRPr sz="1991" b="1"/>
            </a:lvl8pPr>
            <a:lvl9pPr marL="4552183" indent="0">
              <a:buNone/>
              <a:defRPr sz="1991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657160" y="685187"/>
            <a:ext cx="3182195" cy="1244840"/>
          </a:xfrm>
        </p:spPr>
        <p:txBody>
          <a:bodyPr/>
          <a:lstStyle>
            <a:lvl1pPr>
              <a:defRPr sz="2987"/>
            </a:lvl1pPr>
            <a:lvl2pPr>
              <a:defRPr sz="2489"/>
            </a:lvl2pPr>
            <a:lvl3pPr>
              <a:defRPr sz="2241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973" y="86027"/>
            <a:ext cx="2368524" cy="366099"/>
          </a:xfrm>
        </p:spPr>
        <p:txBody>
          <a:bodyPr anchor="b"/>
          <a:lstStyle>
            <a:lvl1pPr algn="l">
              <a:defRPr sz="2489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4738" y="86025"/>
            <a:ext cx="4024617" cy="1844002"/>
          </a:xfrm>
        </p:spPr>
        <p:txBody>
          <a:bodyPr/>
          <a:lstStyle>
            <a:lvl1pPr>
              <a:defRPr sz="3982"/>
            </a:lvl1pPr>
            <a:lvl2pPr>
              <a:defRPr sz="3485"/>
            </a:lvl2pPr>
            <a:lvl3pPr>
              <a:defRPr sz="2987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59973" y="452126"/>
            <a:ext cx="2368524" cy="1477901"/>
          </a:xfrm>
        </p:spPr>
        <p:txBody>
          <a:bodyPr/>
          <a:lstStyle>
            <a:lvl1pPr marL="0" indent="0">
              <a:buNone/>
              <a:defRPr sz="1742"/>
            </a:lvl1pPr>
            <a:lvl2pPr marL="569022" indent="0">
              <a:buNone/>
              <a:defRPr sz="1493"/>
            </a:lvl2pPr>
            <a:lvl3pPr marL="1138045" indent="0">
              <a:buNone/>
              <a:defRPr sz="1244"/>
            </a:lvl3pPr>
            <a:lvl4pPr marL="1707067" indent="0">
              <a:buNone/>
              <a:defRPr sz="1119"/>
            </a:lvl4pPr>
            <a:lvl5pPr marL="2276091" indent="0">
              <a:buNone/>
              <a:defRPr sz="1119"/>
            </a:lvl5pPr>
            <a:lvl6pPr marL="2845113" indent="0">
              <a:buNone/>
              <a:defRPr sz="1119"/>
            </a:lvl6pPr>
            <a:lvl7pPr marL="3414136" indent="0">
              <a:buNone/>
              <a:defRPr sz="1119"/>
            </a:lvl7pPr>
            <a:lvl8pPr marL="3983159" indent="0">
              <a:buNone/>
              <a:defRPr sz="1119"/>
            </a:lvl8pPr>
            <a:lvl9pPr marL="4552183" indent="0">
              <a:buNone/>
              <a:defRPr sz="111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118" y="1512417"/>
            <a:ext cx="4319588" cy="178547"/>
          </a:xfrm>
        </p:spPr>
        <p:txBody>
          <a:bodyPr anchor="b"/>
          <a:lstStyle>
            <a:lvl1pPr algn="l">
              <a:defRPr sz="2489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11118" y="193056"/>
            <a:ext cx="4319588" cy="1296353"/>
          </a:xfrm>
        </p:spPr>
        <p:txBody>
          <a:bodyPr/>
          <a:lstStyle>
            <a:lvl1pPr marL="0" indent="0">
              <a:buNone/>
              <a:defRPr sz="3982"/>
            </a:lvl1pPr>
            <a:lvl2pPr marL="569022" indent="0">
              <a:buNone/>
              <a:defRPr sz="3485"/>
            </a:lvl2pPr>
            <a:lvl3pPr marL="1138045" indent="0">
              <a:buNone/>
              <a:defRPr sz="2987"/>
            </a:lvl3pPr>
            <a:lvl4pPr marL="1707067" indent="0">
              <a:buNone/>
              <a:defRPr sz="2489"/>
            </a:lvl4pPr>
            <a:lvl5pPr marL="2276091" indent="0">
              <a:buNone/>
              <a:defRPr sz="2489"/>
            </a:lvl5pPr>
            <a:lvl6pPr marL="2845113" indent="0">
              <a:buNone/>
              <a:defRPr sz="2489"/>
            </a:lvl6pPr>
            <a:lvl7pPr marL="3414136" indent="0">
              <a:buNone/>
              <a:defRPr sz="2489"/>
            </a:lvl7pPr>
            <a:lvl8pPr marL="3983159" indent="0">
              <a:buNone/>
              <a:defRPr sz="2489"/>
            </a:lvl8pPr>
            <a:lvl9pPr marL="4552183" indent="0">
              <a:buNone/>
              <a:defRPr sz="248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11118" y="1690965"/>
            <a:ext cx="4319588" cy="253569"/>
          </a:xfrm>
        </p:spPr>
        <p:txBody>
          <a:bodyPr/>
          <a:lstStyle>
            <a:lvl1pPr marL="0" indent="0">
              <a:buNone/>
              <a:defRPr sz="1742"/>
            </a:lvl1pPr>
            <a:lvl2pPr marL="569022" indent="0">
              <a:buNone/>
              <a:defRPr sz="1493"/>
            </a:lvl2pPr>
            <a:lvl3pPr marL="1138045" indent="0">
              <a:buNone/>
              <a:defRPr sz="1244"/>
            </a:lvl3pPr>
            <a:lvl4pPr marL="1707067" indent="0">
              <a:buNone/>
              <a:defRPr sz="1119"/>
            </a:lvl4pPr>
            <a:lvl5pPr marL="2276091" indent="0">
              <a:buNone/>
              <a:defRPr sz="1119"/>
            </a:lvl5pPr>
            <a:lvl6pPr marL="2845113" indent="0">
              <a:buNone/>
              <a:defRPr sz="1119"/>
            </a:lvl6pPr>
            <a:lvl7pPr marL="3414136" indent="0">
              <a:buNone/>
              <a:defRPr sz="1119"/>
            </a:lvl7pPr>
            <a:lvl8pPr marL="3983159" indent="0">
              <a:buNone/>
              <a:defRPr sz="1119"/>
            </a:lvl8pPr>
            <a:lvl9pPr marL="4552183" indent="0">
              <a:buNone/>
              <a:defRPr sz="111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59969" y="86526"/>
            <a:ext cx="6479382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59969" y="504141"/>
            <a:ext cx="6479382" cy="14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59964" y="2002547"/>
            <a:ext cx="1679841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01/12/2013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59768" y="2002547"/>
            <a:ext cx="227978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59509" y="2002547"/>
            <a:ext cx="1679841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8045" rtl="0" eaLnBrk="1" latinLnBrk="0" hangingPunct="1">
        <a:spcBef>
          <a:spcPct val="0"/>
        </a:spcBef>
        <a:buNone/>
        <a:defRPr sz="5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68" indent="-426768" algn="l" defTabSz="1138045" rtl="0" eaLnBrk="1" latinLnBrk="0" hangingPunct="1">
        <a:spcBef>
          <a:spcPct val="20000"/>
        </a:spcBef>
        <a:buFont typeface="Arial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24663" indent="-355640" algn="l" defTabSz="1138045" rtl="0" eaLnBrk="1" latinLnBrk="0" hangingPunct="1">
        <a:spcBef>
          <a:spcPct val="20000"/>
        </a:spcBef>
        <a:buFont typeface="Arial" pitchFamily="34" charset="0"/>
        <a:buChar char="–"/>
        <a:defRPr sz="3485" kern="1200">
          <a:solidFill>
            <a:schemeClr val="tx1"/>
          </a:solidFill>
          <a:latin typeface="+mn-lt"/>
          <a:ea typeface="+mn-ea"/>
          <a:cs typeface="+mn-cs"/>
        </a:defRPr>
      </a:lvl2pPr>
      <a:lvl3pPr marL="1422557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3pPr>
      <a:lvl4pPr marL="1991580" indent="-284512" algn="l" defTabSz="1138045" rtl="0" eaLnBrk="1" latinLnBrk="0" hangingPunct="1">
        <a:spcBef>
          <a:spcPct val="20000"/>
        </a:spcBef>
        <a:buFont typeface="Arial" pitchFamily="34" charset="0"/>
        <a:buChar char="–"/>
        <a:defRPr sz="2489" kern="1200">
          <a:solidFill>
            <a:schemeClr val="tx1"/>
          </a:solidFill>
          <a:latin typeface="+mn-lt"/>
          <a:ea typeface="+mn-ea"/>
          <a:cs typeface="+mn-cs"/>
        </a:defRPr>
      </a:lvl4pPr>
      <a:lvl5pPr marL="2560602" indent="-284512" algn="l" defTabSz="1138045" rtl="0" eaLnBrk="1" latinLnBrk="0" hangingPunct="1">
        <a:spcBef>
          <a:spcPct val="20000"/>
        </a:spcBef>
        <a:buFont typeface="Arial" pitchFamily="34" charset="0"/>
        <a:buChar char="»"/>
        <a:defRPr sz="2489" kern="1200">
          <a:solidFill>
            <a:schemeClr val="tx1"/>
          </a:solidFill>
          <a:latin typeface="+mn-lt"/>
          <a:ea typeface="+mn-ea"/>
          <a:cs typeface="+mn-cs"/>
        </a:defRPr>
      </a:lvl5pPr>
      <a:lvl6pPr marL="3129625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6pPr>
      <a:lvl7pPr marL="3698647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7pPr>
      <a:lvl8pPr marL="4267672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8pPr>
      <a:lvl9pPr marL="4836694" indent="-284512" algn="l" defTabSz="1138045" rtl="0" eaLnBrk="1" latinLnBrk="0" hangingPunct="1">
        <a:spcBef>
          <a:spcPct val="20000"/>
        </a:spcBef>
        <a:buFont typeface="Arial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022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045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067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6091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5113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4136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3159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2183" algn="l" defTabSz="1138045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Conector reto 279"/>
          <p:cNvCxnSpPr>
            <a:stCxn id="282" idx="1"/>
            <a:endCxn id="322" idx="1"/>
          </p:cNvCxnSpPr>
          <p:nvPr/>
        </p:nvCxnSpPr>
        <p:spPr>
          <a:xfrm flipV="1">
            <a:off x="1176763" y="1528402"/>
            <a:ext cx="4439401" cy="1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1" name="Grupo 280"/>
          <p:cNvGrpSpPr/>
          <p:nvPr/>
        </p:nvGrpSpPr>
        <p:grpSpPr>
          <a:xfrm>
            <a:off x="1176763" y="1214737"/>
            <a:ext cx="1702813" cy="627350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2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93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283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4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5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6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7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8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9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90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312" name="Grupo 311"/>
          <p:cNvGrpSpPr/>
          <p:nvPr/>
        </p:nvGrpSpPr>
        <p:grpSpPr>
          <a:xfrm>
            <a:off x="149223" y="1214735"/>
            <a:ext cx="537730" cy="627350"/>
            <a:chOff x="7020272" y="3212976"/>
            <a:chExt cx="432048" cy="504056"/>
          </a:xfrm>
        </p:grpSpPr>
        <p:sp>
          <p:nvSpPr>
            <p:cNvPr id="31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42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42" dirty="0"/>
            </a:p>
          </p:txBody>
        </p:sp>
        <p:cxnSp>
          <p:nvCxnSpPr>
            <p:cNvPr id="31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upo 316"/>
          <p:cNvGrpSpPr/>
          <p:nvPr/>
        </p:nvGrpSpPr>
        <p:grpSpPr>
          <a:xfrm>
            <a:off x="5436920" y="1138836"/>
            <a:ext cx="716976" cy="1039048"/>
            <a:chOff x="7092280" y="3573016"/>
            <a:chExt cx="576064" cy="834840"/>
          </a:xfrm>
        </p:grpSpPr>
        <p:grpSp>
          <p:nvGrpSpPr>
            <p:cNvPr id="31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32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4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42" dirty="0"/>
              </a:p>
            </p:txBody>
          </p:sp>
          <p:cxnSp>
            <p:nvCxnSpPr>
              <p:cNvPr id="32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CaixaDeTexto 318"/>
            <p:cNvSpPr txBox="1"/>
            <p:nvPr/>
          </p:nvSpPr>
          <p:spPr>
            <a:xfrm>
              <a:off x="7236297" y="4149079"/>
              <a:ext cx="362172" cy="258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93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32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1" name="CaixaDeTexto 330"/>
          <p:cNvSpPr txBox="1"/>
          <p:nvPr/>
        </p:nvSpPr>
        <p:spPr>
          <a:xfrm>
            <a:off x="149222" y="1831246"/>
            <a:ext cx="503664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93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336" name="Elipse 335"/>
          <p:cNvSpPr/>
          <p:nvPr/>
        </p:nvSpPr>
        <p:spPr>
          <a:xfrm>
            <a:off x="3823712" y="945873"/>
            <a:ext cx="358487" cy="582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337" name="Elipse 336"/>
          <p:cNvSpPr/>
          <p:nvPr/>
        </p:nvSpPr>
        <p:spPr>
          <a:xfrm>
            <a:off x="3868523" y="945873"/>
            <a:ext cx="358487" cy="582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338" name="Elipse 337"/>
          <p:cNvSpPr/>
          <p:nvPr/>
        </p:nvSpPr>
        <p:spPr>
          <a:xfrm>
            <a:off x="3913333" y="945873"/>
            <a:ext cx="358487" cy="582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339" name="Elipse 338"/>
          <p:cNvSpPr/>
          <p:nvPr/>
        </p:nvSpPr>
        <p:spPr>
          <a:xfrm>
            <a:off x="3958143" y="945873"/>
            <a:ext cx="358487" cy="582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cxnSp>
        <p:nvCxnSpPr>
          <p:cNvPr id="342" name="Conector de seta reta 341"/>
          <p:cNvCxnSpPr>
            <a:stCxn id="313" idx="3"/>
            <a:endCxn id="282" idx="1"/>
          </p:cNvCxnSpPr>
          <p:nvPr/>
        </p:nvCxnSpPr>
        <p:spPr>
          <a:xfrm>
            <a:off x="686953" y="1528410"/>
            <a:ext cx="489810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tângulo de cantos arredondados 345"/>
          <p:cNvSpPr/>
          <p:nvPr/>
        </p:nvSpPr>
        <p:spPr>
          <a:xfrm>
            <a:off x="101566" y="83608"/>
            <a:ext cx="761786" cy="5377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DAC</a:t>
            </a:r>
          </a:p>
        </p:txBody>
      </p:sp>
      <p:sp>
        <p:nvSpPr>
          <p:cNvPr id="376" name="Retângulo de cantos arredondados 375"/>
          <p:cNvSpPr/>
          <p:nvPr/>
        </p:nvSpPr>
        <p:spPr>
          <a:xfrm>
            <a:off x="6334233" y="83608"/>
            <a:ext cx="761783" cy="5377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ADC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1448725" y="83615"/>
            <a:ext cx="983946" cy="560134"/>
            <a:chOff x="6621580" y="3139544"/>
            <a:chExt cx="790570" cy="450050"/>
          </a:xfrm>
        </p:grpSpPr>
        <p:sp>
          <p:nvSpPr>
            <p:cNvPr id="1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9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42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944319" y="3145352"/>
              <a:ext cx="390510" cy="228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44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2729602" y="421700"/>
            <a:ext cx="2749472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 smtClean="0">
                <a:latin typeface="Arial" pitchFamily="34" charset="0"/>
                <a:cs typeface="Arial" pitchFamily="34" charset="0"/>
              </a:rPr>
              <a:t>20, 40 </a:t>
            </a:r>
            <a:r>
              <a:rPr lang="pt-BR" sz="1742" b="1" dirty="0" err="1" smtClean="0">
                <a:latin typeface="Arial" pitchFamily="34" charset="0"/>
                <a:cs typeface="Arial" pitchFamily="34" charset="0"/>
              </a:rPr>
              <a:t>or</a:t>
            </a:r>
            <a:r>
              <a:rPr lang="pt-BR" sz="1742" b="1" dirty="0" smtClean="0">
                <a:latin typeface="Arial" pitchFamily="34" charset="0"/>
                <a:cs typeface="Arial" pitchFamily="34" charset="0"/>
              </a:rPr>
              <a:t> 60 km </a:t>
            </a:r>
            <a:r>
              <a:rPr lang="en-US" sz="1742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pt-BR" sz="1742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SSMF</a:t>
            </a:r>
          </a:p>
        </p:txBody>
      </p:sp>
      <p:cxnSp>
        <p:nvCxnSpPr>
          <p:cNvPr id="87" name="Conector reto 86"/>
          <p:cNvCxnSpPr>
            <a:stCxn id="167" idx="1"/>
            <a:endCxn id="346" idx="3"/>
          </p:cNvCxnSpPr>
          <p:nvPr/>
        </p:nvCxnSpPr>
        <p:spPr>
          <a:xfrm flipH="1" flipV="1">
            <a:off x="863352" y="352473"/>
            <a:ext cx="807537" cy="7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167" idx="1"/>
            <a:endCxn id="346" idx="3"/>
          </p:cNvCxnSpPr>
          <p:nvPr/>
        </p:nvCxnSpPr>
        <p:spPr>
          <a:xfrm flipH="1" flipV="1">
            <a:off x="863352" y="352473"/>
            <a:ext cx="807537" cy="7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167" idx="2"/>
          </p:cNvCxnSpPr>
          <p:nvPr/>
        </p:nvCxnSpPr>
        <p:spPr>
          <a:xfrm flipV="1">
            <a:off x="2051792" y="621344"/>
            <a:ext cx="0" cy="593384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endCxn id="167" idx="2"/>
          </p:cNvCxnSpPr>
          <p:nvPr/>
        </p:nvCxnSpPr>
        <p:spPr>
          <a:xfrm flipV="1">
            <a:off x="2051792" y="621344"/>
            <a:ext cx="0" cy="593384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stCxn id="376" idx="1"/>
          </p:cNvCxnSpPr>
          <p:nvPr/>
        </p:nvCxnSpPr>
        <p:spPr>
          <a:xfrm flipH="1">
            <a:off x="5897807" y="352465"/>
            <a:ext cx="436438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376" idx="1"/>
          </p:cNvCxnSpPr>
          <p:nvPr/>
        </p:nvCxnSpPr>
        <p:spPr>
          <a:xfrm flipH="1">
            <a:off x="5897807" y="352465"/>
            <a:ext cx="436438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endCxn id="322" idx="0"/>
          </p:cNvCxnSpPr>
          <p:nvPr/>
        </p:nvCxnSpPr>
        <p:spPr>
          <a:xfrm>
            <a:off x="5885010" y="442112"/>
            <a:ext cx="0" cy="772626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endCxn id="322" idx="0"/>
          </p:cNvCxnSpPr>
          <p:nvPr/>
        </p:nvCxnSpPr>
        <p:spPr>
          <a:xfrm>
            <a:off x="5885015" y="352109"/>
            <a:ext cx="13" cy="86262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de cantos arredondados 82"/>
          <p:cNvSpPr/>
          <p:nvPr/>
        </p:nvSpPr>
        <p:spPr>
          <a:xfrm>
            <a:off x="-236566" y="3717196"/>
            <a:ext cx="7786718" cy="2842235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cxnSp>
        <p:nvCxnSpPr>
          <p:cNvPr id="86" name="Conector reto 85"/>
          <p:cNvCxnSpPr>
            <a:stCxn id="90" idx="1"/>
            <a:endCxn id="117" idx="1"/>
          </p:cNvCxnSpPr>
          <p:nvPr/>
        </p:nvCxnSpPr>
        <p:spPr>
          <a:xfrm>
            <a:off x="828525" y="5887268"/>
            <a:ext cx="466032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828525" y="5573591"/>
            <a:ext cx="1702813" cy="627351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tângulo de cantos arredondados 89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93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21929" y="5573591"/>
            <a:ext cx="537730" cy="627351"/>
            <a:chOff x="7020272" y="3212976"/>
            <a:chExt cx="432048" cy="504056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42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ângulo isósceles 103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42" dirty="0"/>
            </a:p>
          </p:txBody>
        </p:sp>
        <p:cxnSp>
          <p:nvCxnSpPr>
            <p:cNvPr id="107" name="Conector reto 106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5309622" y="5497702"/>
            <a:ext cx="585407" cy="949052"/>
            <a:chOff x="7092280" y="3573016"/>
            <a:chExt cx="626166" cy="871986"/>
          </a:xfrm>
        </p:grpSpPr>
        <p:grpSp>
          <p:nvGrpSpPr>
            <p:cNvPr id="109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17" name="Retângulo de cantos arredondados 116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4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ângulo isósceles 118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42" dirty="0"/>
              </a:p>
            </p:txBody>
          </p:sp>
          <p:cxnSp>
            <p:nvCxnSpPr>
              <p:cNvPr id="120" name="Conector reto 119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CaixaDeTexto 109"/>
            <p:cNvSpPr txBox="1"/>
            <p:nvPr/>
          </p:nvSpPr>
          <p:spPr>
            <a:xfrm>
              <a:off x="7236297" y="4149079"/>
              <a:ext cx="482149" cy="295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93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CaixaDeTexto 120"/>
          <p:cNvSpPr txBox="1"/>
          <p:nvPr/>
        </p:nvSpPr>
        <p:spPr>
          <a:xfrm>
            <a:off x="21928" y="6190101"/>
            <a:ext cx="503664" cy="32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93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3" name="Elipse 122"/>
          <p:cNvSpPr/>
          <p:nvPr/>
        </p:nvSpPr>
        <p:spPr>
          <a:xfrm>
            <a:off x="3696418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124" name="Elipse 123"/>
          <p:cNvSpPr/>
          <p:nvPr/>
        </p:nvSpPr>
        <p:spPr>
          <a:xfrm>
            <a:off x="3741228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125" name="Elipse 124"/>
          <p:cNvSpPr/>
          <p:nvPr/>
        </p:nvSpPr>
        <p:spPr>
          <a:xfrm>
            <a:off x="3786039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sp>
        <p:nvSpPr>
          <p:cNvPr id="126" name="Elipse 125"/>
          <p:cNvSpPr/>
          <p:nvPr/>
        </p:nvSpPr>
        <p:spPr>
          <a:xfrm>
            <a:off x="3830849" y="5304726"/>
            <a:ext cx="358487" cy="5825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42" dirty="0"/>
          </a:p>
        </p:txBody>
      </p:sp>
      <p:cxnSp>
        <p:nvCxnSpPr>
          <p:cNvPr id="127" name="Conector de seta reta 126"/>
          <p:cNvCxnSpPr>
            <a:stCxn id="102" idx="3"/>
            <a:endCxn id="90" idx="1"/>
          </p:cNvCxnSpPr>
          <p:nvPr/>
        </p:nvCxnSpPr>
        <p:spPr>
          <a:xfrm>
            <a:off x="559659" y="5887268"/>
            <a:ext cx="268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1321443" y="4442478"/>
            <a:ext cx="983948" cy="560136"/>
            <a:chOff x="6621580" y="3139544"/>
            <a:chExt cx="790570" cy="450050"/>
          </a:xfrm>
        </p:grpSpPr>
        <p:sp>
          <p:nvSpPr>
            <p:cNvPr id="142" name="Retângulo de cantos arredondados 141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93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Arco 144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42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944318" y="3145352"/>
              <a:ext cx="390509" cy="228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44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48" name="CaixaDeTexto 147"/>
          <p:cNvSpPr txBox="1"/>
          <p:nvPr/>
        </p:nvSpPr>
        <p:spPr>
          <a:xfrm>
            <a:off x="3088817" y="4780554"/>
            <a:ext cx="1776447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742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49" name="Conector reto 148"/>
          <p:cNvCxnSpPr>
            <a:stCxn id="142" idx="1"/>
          </p:cNvCxnSpPr>
          <p:nvPr/>
        </p:nvCxnSpPr>
        <p:spPr>
          <a:xfrm flipH="1">
            <a:off x="-354460" y="4711344"/>
            <a:ext cx="1898069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42" idx="1"/>
          </p:cNvCxnSpPr>
          <p:nvPr/>
        </p:nvCxnSpPr>
        <p:spPr>
          <a:xfrm flipH="1">
            <a:off x="-354460" y="4711344"/>
            <a:ext cx="1898069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endCxn id="142" idx="2"/>
          </p:cNvCxnSpPr>
          <p:nvPr/>
        </p:nvCxnSpPr>
        <p:spPr>
          <a:xfrm flipV="1">
            <a:off x="1924499" y="4980208"/>
            <a:ext cx="0" cy="593383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endCxn id="142" idx="2"/>
          </p:cNvCxnSpPr>
          <p:nvPr/>
        </p:nvCxnSpPr>
        <p:spPr>
          <a:xfrm flipV="1">
            <a:off x="1924499" y="4980208"/>
            <a:ext cx="0" cy="593383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 flipV="1">
            <a:off x="5757724" y="4800966"/>
            <a:ext cx="1367865" cy="31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5736444" y="4801276"/>
            <a:ext cx="1389136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endCxn id="117" idx="0"/>
          </p:cNvCxnSpPr>
          <p:nvPr/>
        </p:nvCxnSpPr>
        <p:spPr>
          <a:xfrm>
            <a:off x="5757716" y="4800966"/>
            <a:ext cx="0" cy="772626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/>
          <p:cNvCxnSpPr>
            <a:endCxn id="117" idx="0"/>
          </p:cNvCxnSpPr>
          <p:nvPr/>
        </p:nvCxnSpPr>
        <p:spPr>
          <a:xfrm>
            <a:off x="5757716" y="4800966"/>
            <a:ext cx="0" cy="772626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5914707" y="6495467"/>
            <a:ext cx="1208984" cy="30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7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-636674" y="4291698"/>
            <a:ext cx="1915909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742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742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6021293" y="4326028"/>
            <a:ext cx="1915909" cy="360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742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742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742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742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60</cp:revision>
  <cp:lastPrinted>2012-11-05T16:45:49Z</cp:lastPrinted>
  <dcterms:created xsi:type="dcterms:W3CDTF">2012-08-10T12:57:24Z</dcterms:created>
  <dcterms:modified xsi:type="dcterms:W3CDTF">2013-12-01T15:06:59Z</dcterms:modified>
</cp:coreProperties>
</file>