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040313"/>
  <p:notesSz cx="9979025" cy="6834188"/>
  <p:defaultTextStyle>
    <a:defPPr>
      <a:defRPr lang="pt-BR"/>
    </a:defPPr>
    <a:lvl1pPr marL="0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1pPr>
    <a:lvl2pPr marL="1055789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2pPr>
    <a:lvl3pPr marL="2111574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3pPr>
    <a:lvl4pPr marL="3167361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4pPr>
    <a:lvl5pPr marL="4223148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5pPr>
    <a:lvl6pPr marL="5278933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6pPr>
    <a:lvl7pPr marL="6334719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7pPr>
    <a:lvl8pPr marL="7390501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8pPr>
    <a:lvl9pPr marL="8446293" algn="l" defTabSz="2111574" rtl="0" eaLnBrk="1" latinLnBrk="0" hangingPunct="1">
      <a:defRPr sz="41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3357" autoAdjust="0"/>
  </p:normalViewPr>
  <p:slideViewPr>
    <p:cSldViewPr>
      <p:cViewPr varScale="1">
        <p:scale>
          <a:sx n="94" d="100"/>
          <a:sy n="94" d="100"/>
        </p:scale>
        <p:origin x="1248" y="72"/>
      </p:cViewPr>
      <p:guideLst>
        <p:guide orient="horz" pos="1588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27/03/2014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4663" y="854075"/>
            <a:ext cx="395128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1pPr>
    <a:lvl2pPr marL="1164682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2pPr>
    <a:lvl3pPr marL="2329364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3pPr>
    <a:lvl4pPr marL="3494046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4pPr>
    <a:lvl5pPr marL="4658727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5pPr>
    <a:lvl6pPr marL="5823408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6pPr>
    <a:lvl7pPr marL="6988090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7pPr>
    <a:lvl8pPr marL="8152772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8pPr>
    <a:lvl9pPr marL="9317454" algn="l" defTabSz="2329364" rtl="0" eaLnBrk="1" latinLnBrk="0" hangingPunct="1">
      <a:defRPr sz="30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4663" y="854075"/>
            <a:ext cx="3951287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71" y="1565788"/>
            <a:ext cx="7344648" cy="1080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25" y="2856184"/>
            <a:ext cx="6048537" cy="12880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9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38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57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76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9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15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34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53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264573" y="201868"/>
            <a:ext cx="1944173" cy="4300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32053" y="201868"/>
            <a:ext cx="5688505" cy="4300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74" y="3238894"/>
            <a:ext cx="7344648" cy="1001062"/>
          </a:xfrm>
        </p:spPr>
        <p:txBody>
          <a:bodyPr anchor="t"/>
          <a:lstStyle>
            <a:lvl1pPr algn="l">
              <a:defRPr sz="20287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74" y="2136311"/>
            <a:ext cx="7344648" cy="1102567"/>
          </a:xfrm>
        </p:spPr>
        <p:txBody>
          <a:bodyPr anchor="b"/>
          <a:lstStyle>
            <a:lvl1pPr marL="0" indent="0">
              <a:buNone/>
              <a:defRPr sz="10145">
                <a:solidFill>
                  <a:schemeClr val="tx1">
                    <a:tint val="75000"/>
                  </a:schemeClr>
                </a:solidFill>
              </a:defRPr>
            </a:lvl1pPr>
            <a:lvl2pPr marL="2319189" indent="0">
              <a:buNone/>
              <a:defRPr sz="9127">
                <a:solidFill>
                  <a:schemeClr val="tx1">
                    <a:tint val="75000"/>
                  </a:schemeClr>
                </a:solidFill>
              </a:defRPr>
            </a:lvl2pPr>
            <a:lvl3pPr marL="4638383" indent="0">
              <a:buNone/>
              <a:defRPr sz="8116">
                <a:solidFill>
                  <a:schemeClr val="tx1">
                    <a:tint val="75000"/>
                  </a:schemeClr>
                </a:solidFill>
              </a:defRPr>
            </a:lvl3pPr>
            <a:lvl4pPr marL="6957566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4pPr>
            <a:lvl5pPr marL="9276760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5pPr>
            <a:lvl6pPr marL="11595951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6pPr>
            <a:lvl7pPr marL="13915144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7pPr>
            <a:lvl8pPr marL="16234334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8pPr>
            <a:lvl9pPr marL="18553516" indent="0">
              <a:buNone/>
              <a:defRPr sz="70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32051" y="1176090"/>
            <a:ext cx="3816338" cy="3326376"/>
          </a:xfrm>
        </p:spPr>
        <p:txBody>
          <a:bodyPr/>
          <a:lstStyle>
            <a:lvl1pPr>
              <a:defRPr sz="14204"/>
            </a:lvl1pPr>
            <a:lvl2pPr>
              <a:defRPr sz="12173"/>
            </a:lvl2pPr>
            <a:lvl3pPr>
              <a:defRPr sz="10145"/>
            </a:lvl3pPr>
            <a:lvl4pPr>
              <a:defRPr sz="9127"/>
            </a:lvl4pPr>
            <a:lvl5pPr>
              <a:defRPr sz="9127"/>
            </a:lvl5pPr>
            <a:lvl6pPr>
              <a:defRPr sz="9127"/>
            </a:lvl6pPr>
            <a:lvl7pPr>
              <a:defRPr sz="9127"/>
            </a:lvl7pPr>
            <a:lvl8pPr>
              <a:defRPr sz="9127"/>
            </a:lvl8pPr>
            <a:lvl9pPr>
              <a:defRPr sz="912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92400" y="1176090"/>
            <a:ext cx="3816338" cy="3326376"/>
          </a:xfrm>
        </p:spPr>
        <p:txBody>
          <a:bodyPr/>
          <a:lstStyle>
            <a:lvl1pPr>
              <a:defRPr sz="14204"/>
            </a:lvl1pPr>
            <a:lvl2pPr>
              <a:defRPr sz="12173"/>
            </a:lvl2pPr>
            <a:lvl3pPr>
              <a:defRPr sz="10145"/>
            </a:lvl3pPr>
            <a:lvl4pPr>
              <a:defRPr sz="9127"/>
            </a:lvl4pPr>
            <a:lvl5pPr>
              <a:defRPr sz="9127"/>
            </a:lvl5pPr>
            <a:lvl6pPr>
              <a:defRPr sz="9127"/>
            </a:lvl6pPr>
            <a:lvl7pPr>
              <a:defRPr sz="9127"/>
            </a:lvl7pPr>
            <a:lvl8pPr>
              <a:defRPr sz="9127"/>
            </a:lvl8pPr>
            <a:lvl9pPr>
              <a:defRPr sz="9127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50" y="1128244"/>
            <a:ext cx="3817839" cy="470196"/>
          </a:xfrm>
        </p:spPr>
        <p:txBody>
          <a:bodyPr anchor="b"/>
          <a:lstStyle>
            <a:lvl1pPr marL="0" indent="0">
              <a:buNone/>
              <a:defRPr sz="12173" b="1"/>
            </a:lvl1pPr>
            <a:lvl2pPr marL="2319189" indent="0">
              <a:buNone/>
              <a:defRPr sz="10145" b="1"/>
            </a:lvl2pPr>
            <a:lvl3pPr marL="4638383" indent="0">
              <a:buNone/>
              <a:defRPr sz="9127" b="1"/>
            </a:lvl3pPr>
            <a:lvl4pPr marL="6957566" indent="0">
              <a:buNone/>
              <a:defRPr sz="8116" b="1"/>
            </a:lvl4pPr>
            <a:lvl5pPr marL="9276760" indent="0">
              <a:buNone/>
              <a:defRPr sz="8116" b="1"/>
            </a:lvl5pPr>
            <a:lvl6pPr marL="11595951" indent="0">
              <a:buNone/>
              <a:defRPr sz="8116" b="1"/>
            </a:lvl6pPr>
            <a:lvl7pPr marL="13915144" indent="0">
              <a:buNone/>
              <a:defRPr sz="8116" b="1"/>
            </a:lvl7pPr>
            <a:lvl8pPr marL="16234334" indent="0">
              <a:buNone/>
              <a:defRPr sz="8116" b="1"/>
            </a:lvl8pPr>
            <a:lvl9pPr marL="18553516" indent="0">
              <a:buNone/>
              <a:defRPr sz="811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50" y="1598438"/>
            <a:ext cx="3817839" cy="2904014"/>
          </a:xfrm>
        </p:spPr>
        <p:txBody>
          <a:bodyPr/>
          <a:lstStyle>
            <a:lvl1pPr>
              <a:defRPr sz="12173"/>
            </a:lvl1pPr>
            <a:lvl2pPr>
              <a:defRPr sz="10145"/>
            </a:lvl2pPr>
            <a:lvl3pPr>
              <a:defRPr sz="9127"/>
            </a:lvl3pPr>
            <a:lvl4pPr>
              <a:defRPr sz="8116"/>
            </a:lvl4pPr>
            <a:lvl5pPr>
              <a:defRPr sz="8116"/>
            </a:lvl5pPr>
            <a:lvl6pPr>
              <a:defRPr sz="8116"/>
            </a:lvl6pPr>
            <a:lvl7pPr>
              <a:defRPr sz="8116"/>
            </a:lvl7pPr>
            <a:lvl8pPr>
              <a:defRPr sz="8116"/>
            </a:lvl8pPr>
            <a:lvl9pPr>
              <a:defRPr sz="811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405" y="1128244"/>
            <a:ext cx="3819339" cy="470196"/>
          </a:xfrm>
        </p:spPr>
        <p:txBody>
          <a:bodyPr anchor="b"/>
          <a:lstStyle>
            <a:lvl1pPr marL="0" indent="0">
              <a:buNone/>
              <a:defRPr sz="12173" b="1"/>
            </a:lvl1pPr>
            <a:lvl2pPr marL="2319189" indent="0">
              <a:buNone/>
              <a:defRPr sz="10145" b="1"/>
            </a:lvl2pPr>
            <a:lvl3pPr marL="4638383" indent="0">
              <a:buNone/>
              <a:defRPr sz="9127" b="1"/>
            </a:lvl3pPr>
            <a:lvl4pPr marL="6957566" indent="0">
              <a:buNone/>
              <a:defRPr sz="8116" b="1"/>
            </a:lvl4pPr>
            <a:lvl5pPr marL="9276760" indent="0">
              <a:buNone/>
              <a:defRPr sz="8116" b="1"/>
            </a:lvl5pPr>
            <a:lvl6pPr marL="11595951" indent="0">
              <a:buNone/>
              <a:defRPr sz="8116" b="1"/>
            </a:lvl6pPr>
            <a:lvl7pPr marL="13915144" indent="0">
              <a:buNone/>
              <a:defRPr sz="8116" b="1"/>
            </a:lvl7pPr>
            <a:lvl8pPr marL="16234334" indent="0">
              <a:buNone/>
              <a:defRPr sz="8116" b="1"/>
            </a:lvl8pPr>
            <a:lvl9pPr marL="18553516" indent="0">
              <a:buNone/>
              <a:defRPr sz="811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405" y="1598438"/>
            <a:ext cx="3819339" cy="2904014"/>
          </a:xfrm>
        </p:spPr>
        <p:txBody>
          <a:bodyPr/>
          <a:lstStyle>
            <a:lvl1pPr>
              <a:defRPr sz="12173"/>
            </a:lvl1pPr>
            <a:lvl2pPr>
              <a:defRPr sz="10145"/>
            </a:lvl2pPr>
            <a:lvl3pPr>
              <a:defRPr sz="9127"/>
            </a:lvl3pPr>
            <a:lvl4pPr>
              <a:defRPr sz="8116"/>
            </a:lvl4pPr>
            <a:lvl5pPr>
              <a:defRPr sz="8116"/>
            </a:lvl5pPr>
            <a:lvl6pPr>
              <a:defRPr sz="8116"/>
            </a:lvl6pPr>
            <a:lvl7pPr>
              <a:defRPr sz="8116"/>
            </a:lvl7pPr>
            <a:lvl8pPr>
              <a:defRPr sz="8116"/>
            </a:lvl8pPr>
            <a:lvl9pPr>
              <a:defRPr sz="811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58" y="200691"/>
            <a:ext cx="2842753" cy="854053"/>
          </a:xfrm>
        </p:spPr>
        <p:txBody>
          <a:bodyPr anchor="b"/>
          <a:lstStyle>
            <a:lvl1pPr algn="l">
              <a:defRPr sz="1014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310" y="200685"/>
            <a:ext cx="4830426" cy="4301767"/>
          </a:xfrm>
        </p:spPr>
        <p:txBody>
          <a:bodyPr/>
          <a:lstStyle>
            <a:lvl1pPr>
              <a:defRPr sz="16235"/>
            </a:lvl1pPr>
            <a:lvl2pPr>
              <a:defRPr sz="14204"/>
            </a:lvl2pPr>
            <a:lvl3pPr>
              <a:defRPr sz="12173"/>
            </a:lvl3pPr>
            <a:lvl4pPr>
              <a:defRPr sz="10145"/>
            </a:lvl4pPr>
            <a:lvl5pPr>
              <a:defRPr sz="10145"/>
            </a:lvl5pPr>
            <a:lvl6pPr>
              <a:defRPr sz="10145"/>
            </a:lvl6pPr>
            <a:lvl7pPr>
              <a:defRPr sz="10145"/>
            </a:lvl7pPr>
            <a:lvl8pPr>
              <a:defRPr sz="10145"/>
            </a:lvl8pPr>
            <a:lvl9pPr>
              <a:defRPr sz="1014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58" y="1054753"/>
            <a:ext cx="2842753" cy="3447714"/>
          </a:xfrm>
        </p:spPr>
        <p:txBody>
          <a:bodyPr/>
          <a:lstStyle>
            <a:lvl1pPr marL="0" indent="0">
              <a:buNone/>
              <a:defRPr sz="7098"/>
            </a:lvl1pPr>
            <a:lvl2pPr marL="2319189" indent="0">
              <a:buNone/>
              <a:defRPr sz="6087"/>
            </a:lvl2pPr>
            <a:lvl3pPr marL="4638383" indent="0">
              <a:buNone/>
              <a:defRPr sz="5070"/>
            </a:lvl3pPr>
            <a:lvl4pPr marL="6957566" indent="0">
              <a:buNone/>
              <a:defRPr sz="4561"/>
            </a:lvl4pPr>
            <a:lvl5pPr marL="9276760" indent="0">
              <a:buNone/>
              <a:defRPr sz="4561"/>
            </a:lvl5pPr>
            <a:lvl6pPr marL="11595951" indent="0">
              <a:buNone/>
              <a:defRPr sz="4561"/>
            </a:lvl6pPr>
            <a:lvl7pPr marL="13915144" indent="0">
              <a:buNone/>
              <a:defRPr sz="4561"/>
            </a:lvl7pPr>
            <a:lvl8pPr marL="16234334" indent="0">
              <a:buNone/>
              <a:defRPr sz="4561"/>
            </a:lvl8pPr>
            <a:lvl9pPr marL="18553516" indent="0">
              <a:buNone/>
              <a:defRPr sz="45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58" y="3528245"/>
            <a:ext cx="5184458" cy="416526"/>
          </a:xfrm>
        </p:spPr>
        <p:txBody>
          <a:bodyPr anchor="b"/>
          <a:lstStyle>
            <a:lvl1pPr algn="l">
              <a:defRPr sz="10145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58" y="450366"/>
            <a:ext cx="5184458" cy="3024188"/>
          </a:xfrm>
        </p:spPr>
        <p:txBody>
          <a:bodyPr/>
          <a:lstStyle>
            <a:lvl1pPr marL="0" indent="0">
              <a:buNone/>
              <a:defRPr sz="16235"/>
            </a:lvl1pPr>
            <a:lvl2pPr marL="2319189" indent="0">
              <a:buNone/>
              <a:defRPr sz="14204"/>
            </a:lvl2pPr>
            <a:lvl3pPr marL="4638383" indent="0">
              <a:buNone/>
              <a:defRPr sz="12173"/>
            </a:lvl3pPr>
            <a:lvl4pPr marL="6957566" indent="0">
              <a:buNone/>
              <a:defRPr sz="10145"/>
            </a:lvl4pPr>
            <a:lvl5pPr marL="9276760" indent="0">
              <a:buNone/>
              <a:defRPr sz="10145"/>
            </a:lvl5pPr>
            <a:lvl6pPr marL="11595951" indent="0">
              <a:buNone/>
              <a:defRPr sz="10145"/>
            </a:lvl6pPr>
            <a:lvl7pPr marL="13915144" indent="0">
              <a:buNone/>
              <a:defRPr sz="10145"/>
            </a:lvl7pPr>
            <a:lvl8pPr marL="16234334" indent="0">
              <a:buNone/>
              <a:defRPr sz="10145"/>
            </a:lvl8pPr>
            <a:lvl9pPr marL="18553516" indent="0">
              <a:buNone/>
              <a:defRPr sz="1014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58" y="3944763"/>
            <a:ext cx="5184458" cy="591535"/>
          </a:xfrm>
        </p:spPr>
        <p:txBody>
          <a:bodyPr/>
          <a:lstStyle>
            <a:lvl1pPr marL="0" indent="0">
              <a:buNone/>
              <a:defRPr sz="7098"/>
            </a:lvl1pPr>
            <a:lvl2pPr marL="2319189" indent="0">
              <a:buNone/>
              <a:defRPr sz="6087"/>
            </a:lvl2pPr>
            <a:lvl3pPr marL="4638383" indent="0">
              <a:buNone/>
              <a:defRPr sz="5070"/>
            </a:lvl3pPr>
            <a:lvl4pPr marL="6957566" indent="0">
              <a:buNone/>
              <a:defRPr sz="4561"/>
            </a:lvl4pPr>
            <a:lvl5pPr marL="9276760" indent="0">
              <a:buNone/>
              <a:defRPr sz="4561"/>
            </a:lvl5pPr>
            <a:lvl6pPr marL="11595951" indent="0">
              <a:buNone/>
              <a:defRPr sz="4561"/>
            </a:lvl6pPr>
            <a:lvl7pPr marL="13915144" indent="0">
              <a:buNone/>
              <a:defRPr sz="4561"/>
            </a:lvl7pPr>
            <a:lvl8pPr marL="16234334" indent="0">
              <a:buNone/>
              <a:defRPr sz="4561"/>
            </a:lvl8pPr>
            <a:lvl9pPr marL="18553516" indent="0">
              <a:buNone/>
              <a:defRPr sz="456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47" y="201862"/>
            <a:ext cx="7776689" cy="84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47" y="1176090"/>
            <a:ext cx="7776689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53" y="4671642"/>
            <a:ext cx="201618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27/03/2014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80" y="4671642"/>
            <a:ext cx="273624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58" y="4671642"/>
            <a:ext cx="2016181" cy="268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38383" rtl="0" eaLnBrk="1" latinLnBrk="0" hangingPunct="1">
        <a:spcBef>
          <a:spcPct val="0"/>
        </a:spcBef>
        <a:buNone/>
        <a:defRPr sz="223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400" indent="-1739400" algn="l" defTabSz="4638383" rtl="0" eaLnBrk="1" latinLnBrk="0" hangingPunct="1">
        <a:spcBef>
          <a:spcPct val="20000"/>
        </a:spcBef>
        <a:buFont typeface="Arial" pitchFamily="34" charset="0"/>
        <a:buChar char="•"/>
        <a:defRPr sz="16235" kern="1200">
          <a:solidFill>
            <a:schemeClr val="tx1"/>
          </a:solidFill>
          <a:latin typeface="+mn-lt"/>
          <a:ea typeface="+mn-ea"/>
          <a:cs typeface="+mn-cs"/>
        </a:defRPr>
      </a:lvl1pPr>
      <a:lvl2pPr marL="3768676" indent="-1449496" algn="l" defTabSz="4638383" rtl="0" eaLnBrk="1" latinLnBrk="0" hangingPunct="1">
        <a:spcBef>
          <a:spcPct val="20000"/>
        </a:spcBef>
        <a:buFont typeface="Arial" pitchFamily="34" charset="0"/>
        <a:buChar char="–"/>
        <a:defRPr sz="14204" kern="1200">
          <a:solidFill>
            <a:schemeClr val="tx1"/>
          </a:solidFill>
          <a:latin typeface="+mn-lt"/>
          <a:ea typeface="+mn-ea"/>
          <a:cs typeface="+mn-cs"/>
        </a:defRPr>
      </a:lvl2pPr>
      <a:lvl3pPr marL="5797970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2173" kern="1200">
          <a:solidFill>
            <a:schemeClr val="tx1"/>
          </a:solidFill>
          <a:latin typeface="+mn-lt"/>
          <a:ea typeface="+mn-ea"/>
          <a:cs typeface="+mn-cs"/>
        </a:defRPr>
      </a:lvl3pPr>
      <a:lvl4pPr marL="8117165" indent="-1159595" algn="l" defTabSz="4638383" rtl="0" eaLnBrk="1" latinLnBrk="0" hangingPunct="1">
        <a:spcBef>
          <a:spcPct val="20000"/>
        </a:spcBef>
        <a:buFont typeface="Arial" pitchFamily="34" charset="0"/>
        <a:buChar char="–"/>
        <a:defRPr sz="10145" kern="1200">
          <a:solidFill>
            <a:schemeClr val="tx1"/>
          </a:solidFill>
          <a:latin typeface="+mn-lt"/>
          <a:ea typeface="+mn-ea"/>
          <a:cs typeface="+mn-cs"/>
        </a:defRPr>
      </a:lvl4pPr>
      <a:lvl5pPr marL="10436355" indent="-1159595" algn="l" defTabSz="4638383" rtl="0" eaLnBrk="1" latinLnBrk="0" hangingPunct="1">
        <a:spcBef>
          <a:spcPct val="20000"/>
        </a:spcBef>
        <a:buFont typeface="Arial" pitchFamily="34" charset="0"/>
        <a:buChar char="»"/>
        <a:defRPr sz="10145" kern="1200">
          <a:solidFill>
            <a:schemeClr val="tx1"/>
          </a:solidFill>
          <a:latin typeface="+mn-lt"/>
          <a:ea typeface="+mn-ea"/>
          <a:cs typeface="+mn-cs"/>
        </a:defRPr>
      </a:lvl5pPr>
      <a:lvl6pPr marL="12755538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6pPr>
      <a:lvl7pPr marL="15074730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7pPr>
      <a:lvl8pPr marL="17393927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8pPr>
      <a:lvl9pPr marL="19713116" indent="-1159595" algn="l" defTabSz="4638383" rtl="0" eaLnBrk="1" latinLnBrk="0" hangingPunct="1">
        <a:spcBef>
          <a:spcPct val="20000"/>
        </a:spcBef>
        <a:buFont typeface="Arial" pitchFamily="34" charset="0"/>
        <a:buChar char="•"/>
        <a:defRPr sz="10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1pPr>
      <a:lvl2pPr marL="2319189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2pPr>
      <a:lvl3pPr marL="4638383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3pPr>
      <a:lvl4pPr marL="6957566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4pPr>
      <a:lvl5pPr marL="9276760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5pPr>
      <a:lvl6pPr marL="11595951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6pPr>
      <a:lvl7pPr marL="13915144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7pPr>
      <a:lvl8pPr marL="16234334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8pPr>
      <a:lvl9pPr marL="18553516" algn="l" defTabSz="4638383" rtl="0" eaLnBrk="1" latinLnBrk="0" hangingPunct="1">
        <a:defRPr sz="91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1909" y="1079997"/>
            <a:ext cx="6815221" cy="302639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cxnSp>
        <p:nvCxnSpPr>
          <p:cNvPr id="44" name="Elbow Connector 43"/>
          <p:cNvCxnSpPr>
            <a:endCxn id="821" idx="3"/>
          </p:cNvCxnSpPr>
          <p:nvPr/>
        </p:nvCxnSpPr>
        <p:spPr>
          <a:xfrm rot="16200000" flipV="1">
            <a:off x="3415739" y="3708565"/>
            <a:ext cx="1325167" cy="336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Rectangle 891"/>
          <p:cNvSpPr/>
          <p:nvPr/>
        </p:nvSpPr>
        <p:spPr>
          <a:xfrm>
            <a:off x="2360108" y="3459546"/>
            <a:ext cx="1507958" cy="6138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sp>
        <p:nvSpPr>
          <p:cNvPr id="2765" name="Rectangle 2764"/>
          <p:cNvSpPr/>
          <p:nvPr/>
        </p:nvSpPr>
        <p:spPr>
          <a:xfrm>
            <a:off x="2781429" y="1774093"/>
            <a:ext cx="810051" cy="1215654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cxnSp>
        <p:nvCxnSpPr>
          <p:cNvPr id="846" name="Straight Arrow Connector 845"/>
          <p:cNvCxnSpPr/>
          <p:nvPr/>
        </p:nvCxnSpPr>
        <p:spPr>
          <a:xfrm flipH="1">
            <a:off x="4822974" y="2309350"/>
            <a:ext cx="2" cy="204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68" idx="0"/>
          </p:cNvCxnSpPr>
          <p:nvPr/>
        </p:nvCxnSpPr>
        <p:spPr>
          <a:xfrm>
            <a:off x="3196817" y="478780"/>
            <a:ext cx="2" cy="83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Arrow Connector 797"/>
          <p:cNvCxnSpPr>
            <a:stCxn id="790" idx="0"/>
          </p:cNvCxnSpPr>
          <p:nvPr/>
        </p:nvCxnSpPr>
        <p:spPr>
          <a:xfrm flipH="1" flipV="1">
            <a:off x="1180595" y="756796"/>
            <a:ext cx="1" cy="5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422893" y="1312662"/>
            <a:ext cx="1547853" cy="612068"/>
            <a:chOff x="4484948" y="1484784"/>
            <a:chExt cx="1547853" cy="612068"/>
          </a:xfrm>
        </p:grpSpPr>
        <p:sp>
          <p:nvSpPr>
            <p:cNvPr id="768" name="Rounded Rectangle 767"/>
            <p:cNvSpPr/>
            <p:nvPr/>
          </p:nvSpPr>
          <p:spPr>
            <a:xfrm>
              <a:off x="4484948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69" name="TextBox 768"/>
            <p:cNvSpPr txBox="1"/>
            <p:nvPr/>
          </p:nvSpPr>
          <p:spPr>
            <a:xfrm>
              <a:off x="4615909" y="1606152"/>
              <a:ext cx="130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i="1" dirty="0"/>
                <a:t>Laser </a:t>
              </a:r>
              <a:r>
                <a:rPr lang="pt-BR" sz="1800" b="1" i="1" dirty="0" err="1"/>
                <a:t>Diode</a:t>
              </a:r>
              <a:endParaRPr lang="pt-BR" sz="1800" b="1" i="1" dirty="0"/>
            </a:p>
          </p:txBody>
        </p:sp>
      </p:grpSp>
      <p:sp>
        <p:nvSpPr>
          <p:cNvPr id="771" name="Rounded Rectangle 770"/>
          <p:cNvSpPr/>
          <p:nvPr/>
        </p:nvSpPr>
        <p:spPr>
          <a:xfrm>
            <a:off x="4598758" y="1312662"/>
            <a:ext cx="1643291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sp>
        <p:nvSpPr>
          <p:cNvPr id="772" name="TextBox 771"/>
          <p:cNvSpPr txBox="1"/>
          <p:nvPr/>
        </p:nvSpPr>
        <p:spPr>
          <a:xfrm>
            <a:off x="4705361" y="1295529"/>
            <a:ext cx="146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1" dirty="0" smtClean="0"/>
              <a:t>Acoplamento</a:t>
            </a:r>
          </a:p>
          <a:p>
            <a:pPr algn="ctr"/>
            <a:r>
              <a:rPr lang="pt-BR" sz="1800" b="1" dirty="0" smtClean="0"/>
              <a:t>Óptico</a:t>
            </a:r>
            <a:endParaRPr lang="pt-BR" sz="1800" b="1" dirty="0"/>
          </a:p>
        </p:txBody>
      </p:sp>
      <p:grpSp>
        <p:nvGrpSpPr>
          <p:cNvPr id="2766" name="Group 2765"/>
          <p:cNvGrpSpPr/>
          <p:nvPr/>
        </p:nvGrpSpPr>
        <p:grpSpPr>
          <a:xfrm>
            <a:off x="3554794" y="2238493"/>
            <a:ext cx="1900377" cy="423909"/>
            <a:chOff x="4312762" y="2573042"/>
            <a:chExt cx="1900377" cy="423909"/>
          </a:xfrm>
        </p:grpSpPr>
        <p:sp>
          <p:nvSpPr>
            <p:cNvPr id="773" name="Rounded Rectangle 772"/>
            <p:cNvSpPr/>
            <p:nvPr/>
          </p:nvSpPr>
          <p:spPr>
            <a:xfrm>
              <a:off x="4339374" y="2573042"/>
              <a:ext cx="1873765" cy="4239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312762" y="2591616"/>
              <a:ext cx="190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 err="1" smtClean="0"/>
                <a:t>Termistor</a:t>
              </a:r>
              <a:endParaRPr lang="pt-BR" sz="1800" b="1" dirty="0"/>
            </a:p>
          </p:txBody>
        </p:sp>
      </p:grpSp>
      <p:sp>
        <p:nvSpPr>
          <p:cNvPr id="786" name="TextBox 785"/>
          <p:cNvSpPr txBox="1"/>
          <p:nvPr/>
        </p:nvSpPr>
        <p:spPr>
          <a:xfrm>
            <a:off x="228738" y="4352156"/>
            <a:ext cx="23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Temperatura Ambient</a:t>
            </a:r>
            <a:r>
              <a:rPr lang="pt-BR" sz="1800" b="1" dirty="0"/>
              <a:t>e</a:t>
            </a:r>
            <a:endParaRPr lang="pt-BR" sz="1800" b="1" dirty="0"/>
          </a:p>
        </p:txBody>
      </p:sp>
      <p:grpSp>
        <p:nvGrpSpPr>
          <p:cNvPr id="789" name="Group 788"/>
          <p:cNvGrpSpPr/>
          <p:nvPr/>
        </p:nvGrpSpPr>
        <p:grpSpPr>
          <a:xfrm>
            <a:off x="406668" y="1312662"/>
            <a:ext cx="1547853" cy="612068"/>
            <a:chOff x="7238751" y="1484784"/>
            <a:chExt cx="1547853" cy="612068"/>
          </a:xfrm>
        </p:grpSpPr>
        <p:sp>
          <p:nvSpPr>
            <p:cNvPr id="790" name="Rounded Rectangle 789"/>
            <p:cNvSpPr/>
            <p:nvPr/>
          </p:nvSpPr>
          <p:spPr>
            <a:xfrm>
              <a:off x="7238751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450057" y="1597654"/>
              <a:ext cx="1162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 smtClean="0"/>
                <a:t>Fotodiodo</a:t>
              </a:r>
              <a:endParaRPr lang="pt-BR" sz="1800" b="1" dirty="0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658697" y="124530"/>
            <a:ext cx="2900824" cy="612068"/>
            <a:chOff x="7257256" y="1475677"/>
            <a:chExt cx="2900824" cy="612068"/>
          </a:xfrm>
        </p:grpSpPr>
        <p:sp>
          <p:nvSpPr>
            <p:cNvPr id="793" name="Rounded Rectangle 792"/>
            <p:cNvSpPr/>
            <p:nvPr/>
          </p:nvSpPr>
          <p:spPr>
            <a:xfrm>
              <a:off x="7257256" y="1475677"/>
              <a:ext cx="2900824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7368407" y="1594431"/>
              <a:ext cx="258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0" b="1" dirty="0" smtClean="0"/>
                <a:t>Controle Elétrico e </a:t>
              </a:r>
              <a:r>
                <a:rPr lang="pt-BR" sz="1800" b="1" i="1" dirty="0" smtClean="0"/>
                <a:t>Driver</a:t>
              </a:r>
              <a:endParaRPr lang="pt-BR" sz="1800" b="1" dirty="0"/>
            </a:p>
          </p:txBody>
        </p:sp>
      </p:grpSp>
      <p:cxnSp>
        <p:nvCxnSpPr>
          <p:cNvPr id="30" name="Straight Arrow Connector 29"/>
          <p:cNvCxnSpPr>
            <a:stCxn id="768" idx="1"/>
            <a:endCxn id="790" idx="3"/>
          </p:cNvCxnSpPr>
          <p:nvPr/>
        </p:nvCxnSpPr>
        <p:spPr>
          <a:xfrm flipH="1">
            <a:off x="1954521" y="1618696"/>
            <a:ext cx="46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68" idx="3"/>
          </p:cNvCxnSpPr>
          <p:nvPr/>
        </p:nvCxnSpPr>
        <p:spPr>
          <a:xfrm flipV="1">
            <a:off x="3970746" y="1618695"/>
            <a:ext cx="628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2050" y="1587339"/>
            <a:ext cx="2346728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grpSp>
        <p:nvGrpSpPr>
          <p:cNvPr id="819" name="Group 818"/>
          <p:cNvGrpSpPr/>
          <p:nvPr/>
        </p:nvGrpSpPr>
        <p:grpSpPr>
          <a:xfrm>
            <a:off x="2347502" y="2908162"/>
            <a:ext cx="1562605" cy="612068"/>
            <a:chOff x="4484948" y="1484784"/>
            <a:chExt cx="1547853" cy="612068"/>
          </a:xfrm>
        </p:grpSpPr>
        <p:sp>
          <p:nvSpPr>
            <p:cNvPr id="820" name="Rounded Rectangle 819"/>
            <p:cNvSpPr/>
            <p:nvPr/>
          </p:nvSpPr>
          <p:spPr>
            <a:xfrm>
              <a:off x="4484948" y="1484784"/>
              <a:ext cx="1547853" cy="6120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/>
            </a:p>
          </p:txBody>
        </p:sp>
        <p:sp>
          <p:nvSpPr>
            <p:cNvPr id="821" name="TextBox 820"/>
            <p:cNvSpPr txBox="1"/>
            <p:nvPr/>
          </p:nvSpPr>
          <p:spPr>
            <a:xfrm>
              <a:off x="4484949" y="1606152"/>
              <a:ext cx="154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800" b="1" dirty="0" err="1"/>
                <a:t>Peltier</a:t>
              </a:r>
              <a:r>
                <a:rPr lang="pt-BR" sz="1800" b="1" dirty="0"/>
                <a:t> Cooler</a:t>
              </a:r>
            </a:p>
          </p:txBody>
        </p:sp>
      </p:grpSp>
      <p:sp>
        <p:nvSpPr>
          <p:cNvPr id="777" name="Rounded Rectangle 776"/>
          <p:cNvSpPr/>
          <p:nvPr/>
        </p:nvSpPr>
        <p:spPr>
          <a:xfrm>
            <a:off x="3913756" y="4344150"/>
            <a:ext cx="2544925" cy="4082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/>
          </a:p>
        </p:txBody>
      </p:sp>
      <p:sp>
        <p:nvSpPr>
          <p:cNvPr id="783" name="TextBox 782"/>
          <p:cNvSpPr txBox="1"/>
          <p:nvPr/>
        </p:nvSpPr>
        <p:spPr>
          <a:xfrm>
            <a:off x="3910107" y="4369716"/>
            <a:ext cx="258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Controle de Temperatura</a:t>
            </a:r>
            <a:endParaRPr lang="pt-BR" sz="1800" b="1" dirty="0"/>
          </a:p>
        </p:txBody>
      </p:sp>
      <p:sp>
        <p:nvSpPr>
          <p:cNvPr id="2767" name="Curved Left Arrow 2766"/>
          <p:cNvSpPr/>
          <p:nvPr/>
        </p:nvSpPr>
        <p:spPr>
          <a:xfrm>
            <a:off x="3159865" y="4344272"/>
            <a:ext cx="477392" cy="46805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894" name="Curved Left Arrow 893"/>
          <p:cNvSpPr/>
          <p:nvPr/>
        </p:nvSpPr>
        <p:spPr>
          <a:xfrm flipH="1" flipV="1">
            <a:off x="2593594" y="4290682"/>
            <a:ext cx="467225" cy="522867"/>
          </a:xfrm>
          <a:prstGeom prst="curvedLeftArrow">
            <a:avLst>
              <a:gd name="adj1" fmla="val 25000"/>
              <a:gd name="adj2" fmla="val 54763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895" name="TextBox 894"/>
          <p:cNvSpPr txBox="1"/>
          <p:nvPr/>
        </p:nvSpPr>
        <p:spPr>
          <a:xfrm>
            <a:off x="7049976" y="1218006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Fibra Óptica</a:t>
            </a:r>
            <a:endParaRPr lang="pt-BR" sz="1800" b="1" dirty="0"/>
          </a:p>
        </p:txBody>
      </p:sp>
      <p:sp>
        <p:nvSpPr>
          <p:cNvPr id="896" name="TextBox 895"/>
          <p:cNvSpPr txBox="1"/>
          <p:nvPr/>
        </p:nvSpPr>
        <p:spPr>
          <a:xfrm>
            <a:off x="3996345" y="735652"/>
            <a:ext cx="299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Caixa hermeticamente selada</a:t>
            </a:r>
            <a:endParaRPr 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23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134</cp:revision>
  <cp:lastPrinted>2012-11-05T16:45:49Z</cp:lastPrinted>
  <dcterms:created xsi:type="dcterms:W3CDTF">2012-08-10T12:57:24Z</dcterms:created>
  <dcterms:modified xsi:type="dcterms:W3CDTF">2014-03-27T22:10:12Z</dcterms:modified>
</cp:coreProperties>
</file>