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199313" cy="2160588"/>
  <p:notesSz cx="9979025" cy="6834188"/>
  <p:defaultTextStyle>
    <a:defPPr>
      <a:defRPr lang="pt-BR"/>
    </a:defPPr>
    <a:lvl1pPr marL="0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1pPr>
    <a:lvl2pPr marL="289512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2pPr>
    <a:lvl3pPr marL="579023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3pPr>
    <a:lvl4pPr marL="868534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4pPr>
    <a:lvl5pPr marL="1158046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5pPr>
    <a:lvl6pPr marL="1447557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6pPr>
    <a:lvl7pPr marL="1737069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7pPr>
    <a:lvl8pPr marL="2026581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8pPr>
    <a:lvl9pPr marL="2316092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22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>
      <p:cViewPr>
        <p:scale>
          <a:sx n="125" d="100"/>
          <a:sy n="125" d="100"/>
        </p:scale>
        <p:origin x="204" y="90"/>
      </p:cViewPr>
      <p:guideLst>
        <p:guide orient="horz" pos="681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951" y="671185"/>
            <a:ext cx="6119415" cy="46312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9903" y="1224339"/>
            <a:ext cx="5039519" cy="5521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9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8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7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7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45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14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83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52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219503" y="86526"/>
            <a:ext cx="1619845" cy="184350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9965" y="86526"/>
            <a:ext cx="4739549" cy="184350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697" y="1388380"/>
            <a:ext cx="6119415" cy="429118"/>
          </a:xfrm>
        </p:spPr>
        <p:txBody>
          <a:bodyPr anchor="t"/>
          <a:lstStyle>
            <a:lvl1pPr algn="l">
              <a:defRPr sz="4978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68697" y="915751"/>
            <a:ext cx="6119415" cy="472628"/>
          </a:xfrm>
        </p:spPr>
        <p:txBody>
          <a:bodyPr anchor="b"/>
          <a:lstStyle>
            <a:lvl1pPr marL="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1pPr>
            <a:lvl2pPr marL="569022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2pPr>
            <a:lvl3pPr marL="1138045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3pPr>
            <a:lvl4pPr marL="1707067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4pPr>
            <a:lvl5pPr marL="2276091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5pPr>
            <a:lvl6pPr marL="2845113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6pPr>
            <a:lvl7pPr marL="3414136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7pPr>
            <a:lvl8pPr marL="3983159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8pPr>
            <a:lvl9pPr marL="4552183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9971" y="504141"/>
            <a:ext cx="3179697" cy="1425889"/>
          </a:xfrm>
        </p:spPr>
        <p:txBody>
          <a:bodyPr/>
          <a:lstStyle>
            <a:lvl1pPr>
              <a:defRPr sz="3485"/>
            </a:lvl1pPr>
            <a:lvl2pPr>
              <a:defRPr sz="2987"/>
            </a:lvl2pPr>
            <a:lvl3pPr>
              <a:defRPr sz="2489"/>
            </a:lvl3pPr>
            <a:lvl4pPr>
              <a:defRPr sz="2241"/>
            </a:lvl4pPr>
            <a:lvl5pPr>
              <a:defRPr sz="2241"/>
            </a:lvl5pPr>
            <a:lvl6pPr>
              <a:defRPr sz="2241"/>
            </a:lvl6pPr>
            <a:lvl7pPr>
              <a:defRPr sz="2241"/>
            </a:lvl7pPr>
            <a:lvl8pPr>
              <a:defRPr sz="2241"/>
            </a:lvl8pPr>
            <a:lvl9pPr>
              <a:defRPr sz="224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59653" y="504141"/>
            <a:ext cx="3179697" cy="1425889"/>
          </a:xfrm>
        </p:spPr>
        <p:txBody>
          <a:bodyPr/>
          <a:lstStyle>
            <a:lvl1pPr>
              <a:defRPr sz="3485"/>
            </a:lvl1pPr>
            <a:lvl2pPr>
              <a:defRPr sz="2987"/>
            </a:lvl2pPr>
            <a:lvl3pPr>
              <a:defRPr sz="2489"/>
            </a:lvl3pPr>
            <a:lvl4pPr>
              <a:defRPr sz="2241"/>
            </a:lvl4pPr>
            <a:lvl5pPr>
              <a:defRPr sz="2241"/>
            </a:lvl5pPr>
            <a:lvl6pPr>
              <a:defRPr sz="2241"/>
            </a:lvl6pPr>
            <a:lvl7pPr>
              <a:defRPr sz="2241"/>
            </a:lvl7pPr>
            <a:lvl8pPr>
              <a:defRPr sz="2241"/>
            </a:lvl8pPr>
            <a:lvl9pPr>
              <a:defRPr sz="224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59974" y="483635"/>
            <a:ext cx="3180946" cy="201557"/>
          </a:xfrm>
        </p:spPr>
        <p:txBody>
          <a:bodyPr anchor="b"/>
          <a:lstStyle>
            <a:lvl1pPr marL="0" indent="0">
              <a:buNone/>
              <a:defRPr sz="2987" b="1"/>
            </a:lvl1pPr>
            <a:lvl2pPr marL="569022" indent="0">
              <a:buNone/>
              <a:defRPr sz="2489" b="1"/>
            </a:lvl2pPr>
            <a:lvl3pPr marL="1138045" indent="0">
              <a:buNone/>
              <a:defRPr sz="2241" b="1"/>
            </a:lvl3pPr>
            <a:lvl4pPr marL="1707067" indent="0">
              <a:buNone/>
              <a:defRPr sz="1991" b="1"/>
            </a:lvl4pPr>
            <a:lvl5pPr marL="2276091" indent="0">
              <a:buNone/>
              <a:defRPr sz="1991" b="1"/>
            </a:lvl5pPr>
            <a:lvl6pPr marL="2845113" indent="0">
              <a:buNone/>
              <a:defRPr sz="1991" b="1"/>
            </a:lvl6pPr>
            <a:lvl7pPr marL="3414136" indent="0">
              <a:buNone/>
              <a:defRPr sz="1991" b="1"/>
            </a:lvl7pPr>
            <a:lvl8pPr marL="3983159" indent="0">
              <a:buNone/>
              <a:defRPr sz="1991" b="1"/>
            </a:lvl8pPr>
            <a:lvl9pPr marL="4552183" indent="0">
              <a:buNone/>
              <a:defRPr sz="1991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59974" y="685187"/>
            <a:ext cx="3180946" cy="1244840"/>
          </a:xfrm>
        </p:spPr>
        <p:txBody>
          <a:bodyPr/>
          <a:lstStyle>
            <a:lvl1pPr>
              <a:defRPr sz="2987"/>
            </a:lvl1pPr>
            <a:lvl2pPr>
              <a:defRPr sz="2489"/>
            </a:lvl2pPr>
            <a:lvl3pPr>
              <a:defRPr sz="2241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657160" y="483635"/>
            <a:ext cx="3182195" cy="201557"/>
          </a:xfrm>
        </p:spPr>
        <p:txBody>
          <a:bodyPr anchor="b"/>
          <a:lstStyle>
            <a:lvl1pPr marL="0" indent="0">
              <a:buNone/>
              <a:defRPr sz="2987" b="1"/>
            </a:lvl1pPr>
            <a:lvl2pPr marL="569022" indent="0">
              <a:buNone/>
              <a:defRPr sz="2489" b="1"/>
            </a:lvl2pPr>
            <a:lvl3pPr marL="1138045" indent="0">
              <a:buNone/>
              <a:defRPr sz="2241" b="1"/>
            </a:lvl3pPr>
            <a:lvl4pPr marL="1707067" indent="0">
              <a:buNone/>
              <a:defRPr sz="1991" b="1"/>
            </a:lvl4pPr>
            <a:lvl5pPr marL="2276091" indent="0">
              <a:buNone/>
              <a:defRPr sz="1991" b="1"/>
            </a:lvl5pPr>
            <a:lvl6pPr marL="2845113" indent="0">
              <a:buNone/>
              <a:defRPr sz="1991" b="1"/>
            </a:lvl6pPr>
            <a:lvl7pPr marL="3414136" indent="0">
              <a:buNone/>
              <a:defRPr sz="1991" b="1"/>
            </a:lvl7pPr>
            <a:lvl8pPr marL="3983159" indent="0">
              <a:buNone/>
              <a:defRPr sz="1991" b="1"/>
            </a:lvl8pPr>
            <a:lvl9pPr marL="4552183" indent="0">
              <a:buNone/>
              <a:defRPr sz="1991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657160" y="685187"/>
            <a:ext cx="3182195" cy="1244840"/>
          </a:xfrm>
        </p:spPr>
        <p:txBody>
          <a:bodyPr/>
          <a:lstStyle>
            <a:lvl1pPr>
              <a:defRPr sz="2987"/>
            </a:lvl1pPr>
            <a:lvl2pPr>
              <a:defRPr sz="2489"/>
            </a:lvl2pPr>
            <a:lvl3pPr>
              <a:defRPr sz="2241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973" y="86027"/>
            <a:ext cx="2368524" cy="366099"/>
          </a:xfrm>
        </p:spPr>
        <p:txBody>
          <a:bodyPr anchor="b"/>
          <a:lstStyle>
            <a:lvl1pPr algn="l">
              <a:defRPr sz="2489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4738" y="86025"/>
            <a:ext cx="4024617" cy="1844002"/>
          </a:xfrm>
        </p:spPr>
        <p:txBody>
          <a:bodyPr/>
          <a:lstStyle>
            <a:lvl1pPr>
              <a:defRPr sz="3982"/>
            </a:lvl1pPr>
            <a:lvl2pPr>
              <a:defRPr sz="3485"/>
            </a:lvl2pPr>
            <a:lvl3pPr>
              <a:defRPr sz="2987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59973" y="452126"/>
            <a:ext cx="2368524" cy="1477901"/>
          </a:xfrm>
        </p:spPr>
        <p:txBody>
          <a:bodyPr/>
          <a:lstStyle>
            <a:lvl1pPr marL="0" indent="0">
              <a:buNone/>
              <a:defRPr sz="1742"/>
            </a:lvl1pPr>
            <a:lvl2pPr marL="569022" indent="0">
              <a:buNone/>
              <a:defRPr sz="1493"/>
            </a:lvl2pPr>
            <a:lvl3pPr marL="1138045" indent="0">
              <a:buNone/>
              <a:defRPr sz="1244"/>
            </a:lvl3pPr>
            <a:lvl4pPr marL="1707067" indent="0">
              <a:buNone/>
              <a:defRPr sz="1119"/>
            </a:lvl4pPr>
            <a:lvl5pPr marL="2276091" indent="0">
              <a:buNone/>
              <a:defRPr sz="1119"/>
            </a:lvl5pPr>
            <a:lvl6pPr marL="2845113" indent="0">
              <a:buNone/>
              <a:defRPr sz="1119"/>
            </a:lvl6pPr>
            <a:lvl7pPr marL="3414136" indent="0">
              <a:buNone/>
              <a:defRPr sz="1119"/>
            </a:lvl7pPr>
            <a:lvl8pPr marL="3983159" indent="0">
              <a:buNone/>
              <a:defRPr sz="1119"/>
            </a:lvl8pPr>
            <a:lvl9pPr marL="4552183" indent="0">
              <a:buNone/>
              <a:defRPr sz="111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1118" y="1512417"/>
            <a:ext cx="4319588" cy="178547"/>
          </a:xfrm>
        </p:spPr>
        <p:txBody>
          <a:bodyPr anchor="b"/>
          <a:lstStyle>
            <a:lvl1pPr algn="l">
              <a:defRPr sz="2489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11118" y="193056"/>
            <a:ext cx="4319588" cy="1296353"/>
          </a:xfrm>
        </p:spPr>
        <p:txBody>
          <a:bodyPr/>
          <a:lstStyle>
            <a:lvl1pPr marL="0" indent="0">
              <a:buNone/>
              <a:defRPr sz="3982"/>
            </a:lvl1pPr>
            <a:lvl2pPr marL="569022" indent="0">
              <a:buNone/>
              <a:defRPr sz="3485"/>
            </a:lvl2pPr>
            <a:lvl3pPr marL="1138045" indent="0">
              <a:buNone/>
              <a:defRPr sz="2987"/>
            </a:lvl3pPr>
            <a:lvl4pPr marL="1707067" indent="0">
              <a:buNone/>
              <a:defRPr sz="2489"/>
            </a:lvl4pPr>
            <a:lvl5pPr marL="2276091" indent="0">
              <a:buNone/>
              <a:defRPr sz="2489"/>
            </a:lvl5pPr>
            <a:lvl6pPr marL="2845113" indent="0">
              <a:buNone/>
              <a:defRPr sz="2489"/>
            </a:lvl6pPr>
            <a:lvl7pPr marL="3414136" indent="0">
              <a:buNone/>
              <a:defRPr sz="2489"/>
            </a:lvl7pPr>
            <a:lvl8pPr marL="3983159" indent="0">
              <a:buNone/>
              <a:defRPr sz="2489"/>
            </a:lvl8pPr>
            <a:lvl9pPr marL="4552183" indent="0">
              <a:buNone/>
              <a:defRPr sz="2489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11118" y="1690965"/>
            <a:ext cx="4319588" cy="253569"/>
          </a:xfrm>
        </p:spPr>
        <p:txBody>
          <a:bodyPr/>
          <a:lstStyle>
            <a:lvl1pPr marL="0" indent="0">
              <a:buNone/>
              <a:defRPr sz="1742"/>
            </a:lvl1pPr>
            <a:lvl2pPr marL="569022" indent="0">
              <a:buNone/>
              <a:defRPr sz="1493"/>
            </a:lvl2pPr>
            <a:lvl3pPr marL="1138045" indent="0">
              <a:buNone/>
              <a:defRPr sz="1244"/>
            </a:lvl3pPr>
            <a:lvl4pPr marL="1707067" indent="0">
              <a:buNone/>
              <a:defRPr sz="1119"/>
            </a:lvl4pPr>
            <a:lvl5pPr marL="2276091" indent="0">
              <a:buNone/>
              <a:defRPr sz="1119"/>
            </a:lvl5pPr>
            <a:lvl6pPr marL="2845113" indent="0">
              <a:buNone/>
              <a:defRPr sz="1119"/>
            </a:lvl6pPr>
            <a:lvl7pPr marL="3414136" indent="0">
              <a:buNone/>
              <a:defRPr sz="1119"/>
            </a:lvl7pPr>
            <a:lvl8pPr marL="3983159" indent="0">
              <a:buNone/>
              <a:defRPr sz="1119"/>
            </a:lvl8pPr>
            <a:lvl9pPr marL="4552183" indent="0">
              <a:buNone/>
              <a:defRPr sz="111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59969" y="86526"/>
            <a:ext cx="6479382" cy="3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59969" y="504141"/>
            <a:ext cx="6479382" cy="142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59964" y="2002547"/>
            <a:ext cx="1679841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59768" y="2002547"/>
            <a:ext cx="2279782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159509" y="2002547"/>
            <a:ext cx="1679841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8045" rtl="0" eaLnBrk="1" latinLnBrk="0" hangingPunct="1">
        <a:spcBef>
          <a:spcPct val="0"/>
        </a:spcBef>
        <a:buNone/>
        <a:defRPr sz="5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68" indent="-426768" algn="l" defTabSz="1138045" rtl="0" eaLnBrk="1" latinLnBrk="0" hangingPunct="1">
        <a:spcBef>
          <a:spcPct val="20000"/>
        </a:spcBef>
        <a:buFont typeface="Arial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24663" indent="-355640" algn="l" defTabSz="1138045" rtl="0" eaLnBrk="1" latinLnBrk="0" hangingPunct="1">
        <a:spcBef>
          <a:spcPct val="20000"/>
        </a:spcBef>
        <a:buFont typeface="Arial" pitchFamily="34" charset="0"/>
        <a:buChar char="–"/>
        <a:defRPr sz="3485" kern="1200">
          <a:solidFill>
            <a:schemeClr val="tx1"/>
          </a:solidFill>
          <a:latin typeface="+mn-lt"/>
          <a:ea typeface="+mn-ea"/>
          <a:cs typeface="+mn-cs"/>
        </a:defRPr>
      </a:lvl2pPr>
      <a:lvl3pPr marL="1422557" indent="-284512" algn="l" defTabSz="1138045" rtl="0" eaLnBrk="1" latinLnBrk="0" hangingPunct="1">
        <a:spcBef>
          <a:spcPct val="20000"/>
        </a:spcBef>
        <a:buFont typeface="Arial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3pPr>
      <a:lvl4pPr marL="1991580" indent="-284512" algn="l" defTabSz="1138045" rtl="0" eaLnBrk="1" latinLnBrk="0" hangingPunct="1">
        <a:spcBef>
          <a:spcPct val="20000"/>
        </a:spcBef>
        <a:buFont typeface="Arial" pitchFamily="34" charset="0"/>
        <a:buChar char="–"/>
        <a:defRPr sz="2489" kern="1200">
          <a:solidFill>
            <a:schemeClr val="tx1"/>
          </a:solidFill>
          <a:latin typeface="+mn-lt"/>
          <a:ea typeface="+mn-ea"/>
          <a:cs typeface="+mn-cs"/>
        </a:defRPr>
      </a:lvl4pPr>
      <a:lvl5pPr marL="2560602" indent="-284512" algn="l" defTabSz="1138045" rtl="0" eaLnBrk="1" latinLnBrk="0" hangingPunct="1">
        <a:spcBef>
          <a:spcPct val="20000"/>
        </a:spcBef>
        <a:buFont typeface="Arial" pitchFamily="34" charset="0"/>
        <a:buChar char="»"/>
        <a:defRPr sz="2489" kern="1200">
          <a:solidFill>
            <a:schemeClr val="tx1"/>
          </a:solidFill>
          <a:latin typeface="+mn-lt"/>
          <a:ea typeface="+mn-ea"/>
          <a:cs typeface="+mn-cs"/>
        </a:defRPr>
      </a:lvl5pPr>
      <a:lvl6pPr marL="3129625" indent="-284512" algn="l" defTabSz="1138045" rtl="0" eaLnBrk="1" latinLnBrk="0" hangingPunct="1">
        <a:spcBef>
          <a:spcPct val="20000"/>
        </a:spcBef>
        <a:buFont typeface="Arial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6pPr>
      <a:lvl7pPr marL="3698647" indent="-284512" algn="l" defTabSz="1138045" rtl="0" eaLnBrk="1" latinLnBrk="0" hangingPunct="1">
        <a:spcBef>
          <a:spcPct val="20000"/>
        </a:spcBef>
        <a:buFont typeface="Arial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7pPr>
      <a:lvl8pPr marL="4267672" indent="-284512" algn="l" defTabSz="1138045" rtl="0" eaLnBrk="1" latinLnBrk="0" hangingPunct="1">
        <a:spcBef>
          <a:spcPct val="20000"/>
        </a:spcBef>
        <a:buFont typeface="Arial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8pPr>
      <a:lvl9pPr marL="4836694" indent="-284512" algn="l" defTabSz="1138045" rtl="0" eaLnBrk="1" latinLnBrk="0" hangingPunct="1">
        <a:spcBef>
          <a:spcPct val="20000"/>
        </a:spcBef>
        <a:buFont typeface="Arial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69022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2pPr>
      <a:lvl3pPr marL="1138045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3pPr>
      <a:lvl4pPr marL="1707067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276091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2845113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414136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3983159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552183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de cantos arredondados 82"/>
          <p:cNvSpPr/>
          <p:nvPr/>
        </p:nvSpPr>
        <p:spPr>
          <a:xfrm>
            <a:off x="-236566" y="3717196"/>
            <a:ext cx="7786718" cy="2842235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42"/>
          </a:p>
        </p:txBody>
      </p:sp>
      <p:cxnSp>
        <p:nvCxnSpPr>
          <p:cNvPr id="86" name="Conector reto 85"/>
          <p:cNvCxnSpPr>
            <a:stCxn id="90" idx="1"/>
            <a:endCxn id="117" idx="1"/>
          </p:cNvCxnSpPr>
          <p:nvPr/>
        </p:nvCxnSpPr>
        <p:spPr>
          <a:xfrm>
            <a:off x="828525" y="5887268"/>
            <a:ext cx="466032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upo 88"/>
          <p:cNvGrpSpPr/>
          <p:nvPr/>
        </p:nvGrpSpPr>
        <p:grpSpPr>
          <a:xfrm>
            <a:off x="828525" y="5573591"/>
            <a:ext cx="1702813" cy="627351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0" name="Retângulo de cantos arredondados 89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93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91" name="Conector reto 90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9" name="Conector reto 9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01" name="Grupo 100"/>
          <p:cNvGrpSpPr/>
          <p:nvPr/>
        </p:nvGrpSpPr>
        <p:grpSpPr>
          <a:xfrm>
            <a:off x="21929" y="5573591"/>
            <a:ext cx="537730" cy="627351"/>
            <a:chOff x="7020272" y="3212976"/>
            <a:chExt cx="432048" cy="504056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42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Conector reto 102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ângulo isósceles 103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42" dirty="0"/>
            </a:p>
          </p:txBody>
        </p:sp>
        <p:cxnSp>
          <p:nvCxnSpPr>
            <p:cNvPr id="107" name="Conector reto 106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upo 107"/>
          <p:cNvGrpSpPr/>
          <p:nvPr/>
        </p:nvGrpSpPr>
        <p:grpSpPr>
          <a:xfrm>
            <a:off x="5309622" y="5497702"/>
            <a:ext cx="585407" cy="949052"/>
            <a:chOff x="7092280" y="3573016"/>
            <a:chExt cx="626166" cy="871986"/>
          </a:xfrm>
        </p:grpSpPr>
        <p:grpSp>
          <p:nvGrpSpPr>
            <p:cNvPr id="109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17" name="Retângulo de cantos arredondados 116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42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Conector reto 117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riângulo isósceles 118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42" dirty="0"/>
              </a:p>
            </p:txBody>
          </p:sp>
          <p:cxnSp>
            <p:nvCxnSpPr>
              <p:cNvPr id="120" name="Conector reto 119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CaixaDeTexto 109"/>
            <p:cNvSpPr txBox="1"/>
            <p:nvPr/>
          </p:nvSpPr>
          <p:spPr>
            <a:xfrm>
              <a:off x="7236297" y="4149079"/>
              <a:ext cx="482149" cy="295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93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11" name="Conector de seta reta 110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Conector de seta reta 111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1" name="CaixaDeTexto 120"/>
          <p:cNvSpPr txBox="1"/>
          <p:nvPr/>
        </p:nvSpPr>
        <p:spPr>
          <a:xfrm>
            <a:off x="21928" y="6190101"/>
            <a:ext cx="503664" cy="32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93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23" name="Elipse 122"/>
          <p:cNvSpPr/>
          <p:nvPr/>
        </p:nvSpPr>
        <p:spPr>
          <a:xfrm>
            <a:off x="3696418" y="5304726"/>
            <a:ext cx="358487" cy="5825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42" dirty="0"/>
          </a:p>
        </p:txBody>
      </p:sp>
      <p:sp>
        <p:nvSpPr>
          <p:cNvPr id="124" name="Elipse 123"/>
          <p:cNvSpPr/>
          <p:nvPr/>
        </p:nvSpPr>
        <p:spPr>
          <a:xfrm>
            <a:off x="3741228" y="5304726"/>
            <a:ext cx="358487" cy="5825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42" dirty="0"/>
          </a:p>
        </p:txBody>
      </p:sp>
      <p:sp>
        <p:nvSpPr>
          <p:cNvPr id="125" name="Elipse 124"/>
          <p:cNvSpPr/>
          <p:nvPr/>
        </p:nvSpPr>
        <p:spPr>
          <a:xfrm>
            <a:off x="3786039" y="5304726"/>
            <a:ext cx="358487" cy="5825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42" dirty="0"/>
          </a:p>
        </p:txBody>
      </p:sp>
      <p:sp>
        <p:nvSpPr>
          <p:cNvPr id="126" name="Elipse 125"/>
          <p:cNvSpPr/>
          <p:nvPr/>
        </p:nvSpPr>
        <p:spPr>
          <a:xfrm>
            <a:off x="3830849" y="5304726"/>
            <a:ext cx="358487" cy="5825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42" dirty="0"/>
          </a:p>
        </p:txBody>
      </p:sp>
      <p:cxnSp>
        <p:nvCxnSpPr>
          <p:cNvPr id="127" name="Conector de seta reta 126"/>
          <p:cNvCxnSpPr>
            <a:stCxn id="102" idx="3"/>
            <a:endCxn id="90" idx="1"/>
          </p:cNvCxnSpPr>
          <p:nvPr/>
        </p:nvCxnSpPr>
        <p:spPr>
          <a:xfrm>
            <a:off x="559659" y="5887268"/>
            <a:ext cx="268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o 140"/>
          <p:cNvGrpSpPr/>
          <p:nvPr/>
        </p:nvGrpSpPr>
        <p:grpSpPr>
          <a:xfrm>
            <a:off x="1321443" y="4442478"/>
            <a:ext cx="983948" cy="560136"/>
            <a:chOff x="6621580" y="3139544"/>
            <a:chExt cx="790570" cy="450050"/>
          </a:xfrm>
        </p:grpSpPr>
        <p:sp>
          <p:nvSpPr>
            <p:cNvPr id="142" name="Retângulo de cantos arredondados 141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9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3" name="Conector reto 142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Arco 144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342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6944318" y="3145352"/>
              <a:ext cx="390509" cy="228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44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48" name="CaixaDeTexto 147"/>
          <p:cNvSpPr txBox="1"/>
          <p:nvPr/>
        </p:nvSpPr>
        <p:spPr>
          <a:xfrm>
            <a:off x="3088817" y="4780554"/>
            <a:ext cx="1776447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742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742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742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49" name="Conector reto 148"/>
          <p:cNvCxnSpPr>
            <a:stCxn id="142" idx="1"/>
          </p:cNvCxnSpPr>
          <p:nvPr/>
        </p:nvCxnSpPr>
        <p:spPr>
          <a:xfrm flipH="1">
            <a:off x="-354460" y="4711344"/>
            <a:ext cx="1898069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/>
          <p:cNvCxnSpPr>
            <a:stCxn id="142" idx="1"/>
          </p:cNvCxnSpPr>
          <p:nvPr/>
        </p:nvCxnSpPr>
        <p:spPr>
          <a:xfrm flipH="1">
            <a:off x="-354460" y="4711344"/>
            <a:ext cx="1898069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to 151"/>
          <p:cNvCxnSpPr>
            <a:endCxn id="142" idx="2"/>
          </p:cNvCxnSpPr>
          <p:nvPr/>
        </p:nvCxnSpPr>
        <p:spPr>
          <a:xfrm flipV="1">
            <a:off x="1924499" y="4980208"/>
            <a:ext cx="0" cy="593383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endCxn id="142" idx="2"/>
          </p:cNvCxnSpPr>
          <p:nvPr/>
        </p:nvCxnSpPr>
        <p:spPr>
          <a:xfrm flipV="1">
            <a:off x="1924499" y="4980208"/>
            <a:ext cx="0" cy="593383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to 153"/>
          <p:cNvCxnSpPr/>
          <p:nvPr/>
        </p:nvCxnSpPr>
        <p:spPr>
          <a:xfrm flipH="1" flipV="1">
            <a:off x="5757724" y="4800966"/>
            <a:ext cx="1367865" cy="31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/>
          <p:cNvCxnSpPr/>
          <p:nvPr/>
        </p:nvCxnSpPr>
        <p:spPr>
          <a:xfrm flipH="1">
            <a:off x="5736444" y="4801276"/>
            <a:ext cx="1389136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to 157"/>
          <p:cNvCxnSpPr>
            <a:endCxn id="117" idx="0"/>
          </p:cNvCxnSpPr>
          <p:nvPr/>
        </p:nvCxnSpPr>
        <p:spPr>
          <a:xfrm>
            <a:off x="5757716" y="4800966"/>
            <a:ext cx="0" cy="772626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/>
          <p:cNvCxnSpPr>
            <a:endCxn id="117" idx="0"/>
          </p:cNvCxnSpPr>
          <p:nvPr/>
        </p:nvCxnSpPr>
        <p:spPr>
          <a:xfrm>
            <a:off x="5757716" y="4800966"/>
            <a:ext cx="0" cy="772626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CaixaDeTexto 159"/>
          <p:cNvSpPr txBox="1"/>
          <p:nvPr/>
        </p:nvSpPr>
        <p:spPr>
          <a:xfrm>
            <a:off x="5914707" y="6495467"/>
            <a:ext cx="1208984" cy="303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7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-636674" y="4291698"/>
            <a:ext cx="1915909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742" b="1" dirty="0" err="1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742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742" b="1" dirty="0" err="1">
                <a:latin typeface="Arial" pitchFamily="34" charset="0"/>
                <a:cs typeface="Arial" pitchFamily="34" charset="0"/>
              </a:rPr>
              <a:t>Signal</a:t>
            </a:r>
            <a:endParaRPr lang="pt-BR" sz="1742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CaixaDeTexto 161"/>
          <p:cNvSpPr txBox="1"/>
          <p:nvPr/>
        </p:nvSpPr>
        <p:spPr>
          <a:xfrm>
            <a:off x="6021293" y="4326028"/>
            <a:ext cx="1915909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742" b="1" dirty="0" err="1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742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742" b="1" dirty="0" err="1">
                <a:latin typeface="Arial" pitchFamily="34" charset="0"/>
                <a:cs typeface="Arial" pitchFamily="34" charset="0"/>
              </a:rPr>
              <a:t>Signal</a:t>
            </a:r>
            <a:endParaRPr lang="pt-BR" sz="1742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017418" y="1412518"/>
            <a:ext cx="1100282" cy="0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049749" y="769985"/>
            <a:ext cx="837182" cy="684076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049749" y="1391390"/>
            <a:ext cx="837182" cy="684076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792257" y="1419570"/>
            <a:ext cx="1100282" cy="0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099715" y="769985"/>
            <a:ext cx="837182" cy="684076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4099715" y="1391390"/>
            <a:ext cx="837182" cy="684076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835900" y="788200"/>
            <a:ext cx="1307623" cy="0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35899" y="2050488"/>
            <a:ext cx="1307623" cy="0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94092" y="1062185"/>
                <a:ext cx="598689" cy="26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92" y="1062185"/>
                <a:ext cx="598689" cy="267766"/>
              </a:xfrm>
              <a:prstGeom prst="rect">
                <a:avLst/>
              </a:prstGeom>
              <a:blipFill rotWithShape="0"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271433" y="1412518"/>
            <a:ext cx="768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2129941" y="992096"/>
            <a:ext cx="475966" cy="38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129941" y="1447482"/>
            <a:ext cx="475966" cy="38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5620897" y="1094545"/>
                <a:ext cx="671915" cy="26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97" y="1094545"/>
                <a:ext cx="671915" cy="267766"/>
              </a:xfrm>
              <a:prstGeom prst="rect">
                <a:avLst/>
              </a:prstGeom>
              <a:blipFill rotWithShape="0"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/>
          <p:cNvSpPr txBox="1"/>
          <p:nvPr/>
        </p:nvSpPr>
        <p:spPr>
          <a:xfrm>
            <a:off x="5108510" y="1465482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Saída Óptica Modulada</a:t>
            </a:r>
            <a:endParaRPr lang="pt-BR" sz="1000" dirty="0"/>
          </a:p>
        </p:txBody>
      </p:sp>
      <p:sp>
        <p:nvSpPr>
          <p:cNvPr id="23" name="Rectangle 22"/>
          <p:cNvSpPr/>
          <p:nvPr/>
        </p:nvSpPr>
        <p:spPr>
          <a:xfrm>
            <a:off x="2933591" y="677967"/>
            <a:ext cx="36682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ctangle 138"/>
          <p:cNvSpPr/>
          <p:nvPr/>
        </p:nvSpPr>
        <p:spPr>
          <a:xfrm>
            <a:off x="3700885" y="681583"/>
            <a:ext cx="36682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TextBox 139"/>
          <p:cNvSpPr txBox="1"/>
          <p:nvPr/>
        </p:nvSpPr>
        <p:spPr>
          <a:xfrm>
            <a:off x="2756686" y="-24144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smtClean="0"/>
              <a:t>Sinal </a:t>
            </a:r>
          </a:p>
          <a:p>
            <a:pPr algn="ctr"/>
            <a:r>
              <a:rPr lang="pt-BR" sz="1000" dirty="0" smtClean="0"/>
              <a:t>Modulado</a:t>
            </a:r>
          </a:p>
          <a:p>
            <a:pPr algn="ctr"/>
            <a:r>
              <a:rPr lang="pt-BR" sz="1000" dirty="0" smtClean="0"/>
              <a:t>(RF)</a:t>
            </a:r>
            <a:endParaRPr lang="pt-BR" sz="1000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3116721" y="490438"/>
            <a:ext cx="281" cy="180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491644" y="-35830"/>
            <a:ext cx="776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smtClean="0"/>
              <a:t>Tensão de</a:t>
            </a:r>
          </a:p>
          <a:p>
            <a:pPr algn="ctr"/>
            <a:r>
              <a:rPr lang="pt-BR" sz="1000" dirty="0" smtClean="0"/>
              <a:t>Polarização</a:t>
            </a:r>
          </a:p>
          <a:p>
            <a:pPr algn="ctr"/>
            <a:r>
              <a:rPr lang="pt-BR" sz="1000" dirty="0" smtClean="0"/>
              <a:t>(DC)</a:t>
            </a:r>
            <a:endParaRPr lang="pt-BR" sz="1000" dirty="0"/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3887688" y="485943"/>
            <a:ext cx="281" cy="180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4317964" y="950794"/>
            <a:ext cx="483965" cy="396044"/>
          </a:xfrm>
          <a:prstGeom prst="straightConnector1">
            <a:avLst/>
          </a:prstGeom>
          <a:ln cmpd="sng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4316773" y="1494906"/>
            <a:ext cx="483965" cy="396044"/>
          </a:xfrm>
          <a:prstGeom prst="straightConnector1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4992522" y="1419570"/>
            <a:ext cx="7688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12127" y="1454061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Entrada CW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30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65</cp:revision>
  <cp:lastPrinted>2012-11-05T16:45:49Z</cp:lastPrinted>
  <dcterms:created xsi:type="dcterms:W3CDTF">2012-08-10T12:57:24Z</dcterms:created>
  <dcterms:modified xsi:type="dcterms:W3CDTF">2014-03-10T18:40:21Z</dcterms:modified>
</cp:coreProperties>
</file>