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040313"/>
  <p:notesSz cx="9979025" cy="6834188"/>
  <p:defaultTextStyle>
    <a:defPPr>
      <a:defRPr lang="pt-BR"/>
    </a:defPPr>
    <a:lvl1pPr marL="0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1pPr>
    <a:lvl2pPr marL="745397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2pPr>
    <a:lvl3pPr marL="1490790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3pPr>
    <a:lvl4pPr marL="2236187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4pPr>
    <a:lvl5pPr marL="2981583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5pPr>
    <a:lvl6pPr marL="3726977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6pPr>
    <a:lvl7pPr marL="4472371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7pPr>
    <a:lvl8pPr marL="5217764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8pPr>
    <a:lvl9pPr marL="5963163" algn="l" defTabSz="1490790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8" autoAdjust="0"/>
    <p:restoredTop sz="93357" autoAdjust="0"/>
  </p:normalViewPr>
  <p:slideViewPr>
    <p:cSldViewPr>
      <p:cViewPr varScale="1">
        <p:scale>
          <a:sx n="94" d="100"/>
          <a:sy n="94" d="100"/>
        </p:scale>
        <p:origin x="1284" y="72"/>
      </p:cViewPr>
      <p:guideLst>
        <p:guide orient="horz" pos="1588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4663" y="854075"/>
            <a:ext cx="3952875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1pPr>
    <a:lvl2pPr marL="822276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2pPr>
    <a:lvl3pPr marL="1644554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3pPr>
    <a:lvl4pPr marL="2466829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4pPr>
    <a:lvl5pPr marL="3289105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5pPr>
    <a:lvl6pPr marL="4111382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6pPr>
    <a:lvl7pPr marL="4933657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7pPr>
    <a:lvl8pPr marL="5755934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8pPr>
    <a:lvl9pPr marL="6578211" algn="l" defTabSz="1644554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4663" y="854075"/>
            <a:ext cx="3952875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74" y="1565789"/>
            <a:ext cx="7344647" cy="1080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6126" y="2856185"/>
            <a:ext cx="6048538" cy="1288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0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42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78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1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4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8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64574" y="201868"/>
            <a:ext cx="1944172" cy="4300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32054" y="201868"/>
            <a:ext cx="5688504" cy="4300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575" y="3238894"/>
            <a:ext cx="7344647" cy="1001063"/>
          </a:xfrm>
        </p:spPr>
        <p:txBody>
          <a:bodyPr anchor="t"/>
          <a:lstStyle>
            <a:lvl1pPr algn="l">
              <a:defRPr sz="9059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575" y="2136312"/>
            <a:ext cx="7344647" cy="1102567"/>
          </a:xfrm>
        </p:spPr>
        <p:txBody>
          <a:bodyPr anchor="b"/>
          <a:lstStyle>
            <a:lvl1pPr marL="0" indent="0">
              <a:buNone/>
              <a:defRPr sz="4531">
                <a:solidFill>
                  <a:schemeClr val="tx1">
                    <a:tint val="75000"/>
                  </a:schemeClr>
                </a:solidFill>
              </a:defRPr>
            </a:lvl1pPr>
            <a:lvl2pPr marL="1035676" indent="0">
              <a:buNone/>
              <a:defRPr sz="4076">
                <a:solidFill>
                  <a:schemeClr val="tx1">
                    <a:tint val="75000"/>
                  </a:schemeClr>
                </a:solidFill>
              </a:defRPr>
            </a:lvl2pPr>
            <a:lvl3pPr marL="2071354" indent="0">
              <a:buNone/>
              <a:defRPr sz="3625">
                <a:solidFill>
                  <a:schemeClr val="tx1">
                    <a:tint val="75000"/>
                  </a:schemeClr>
                </a:solidFill>
              </a:defRPr>
            </a:lvl3pPr>
            <a:lvl4pPr marL="3107028" indent="0">
              <a:buNone/>
              <a:defRPr sz="3170">
                <a:solidFill>
                  <a:schemeClr val="tx1">
                    <a:tint val="75000"/>
                  </a:schemeClr>
                </a:solidFill>
              </a:defRPr>
            </a:lvl4pPr>
            <a:lvl5pPr marL="4142705" indent="0">
              <a:buNone/>
              <a:defRPr sz="3170">
                <a:solidFill>
                  <a:schemeClr val="tx1">
                    <a:tint val="75000"/>
                  </a:schemeClr>
                </a:solidFill>
              </a:defRPr>
            </a:lvl5pPr>
            <a:lvl6pPr marL="5178382" indent="0">
              <a:buNone/>
              <a:defRPr sz="3170">
                <a:solidFill>
                  <a:schemeClr val="tx1">
                    <a:tint val="75000"/>
                  </a:schemeClr>
                </a:solidFill>
              </a:defRPr>
            </a:lvl6pPr>
            <a:lvl7pPr marL="6214060" indent="0">
              <a:buNone/>
              <a:defRPr sz="3170">
                <a:solidFill>
                  <a:schemeClr val="tx1">
                    <a:tint val="75000"/>
                  </a:schemeClr>
                </a:solidFill>
              </a:defRPr>
            </a:lvl7pPr>
            <a:lvl8pPr marL="7249736" indent="0">
              <a:buNone/>
              <a:defRPr sz="3170">
                <a:solidFill>
                  <a:schemeClr val="tx1">
                    <a:tint val="75000"/>
                  </a:schemeClr>
                </a:solidFill>
              </a:defRPr>
            </a:lvl8pPr>
            <a:lvl9pPr marL="8285410" indent="0">
              <a:buNone/>
              <a:defRPr sz="3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32050" y="1176092"/>
            <a:ext cx="3816339" cy="3326376"/>
          </a:xfrm>
        </p:spPr>
        <p:txBody>
          <a:bodyPr/>
          <a:lstStyle>
            <a:lvl1pPr>
              <a:defRPr sz="6343"/>
            </a:lvl1pPr>
            <a:lvl2pPr>
              <a:defRPr sz="5436"/>
            </a:lvl2pPr>
            <a:lvl3pPr>
              <a:defRPr sz="4531"/>
            </a:lvl3pPr>
            <a:lvl4pPr>
              <a:defRPr sz="4076"/>
            </a:lvl4pPr>
            <a:lvl5pPr>
              <a:defRPr sz="4076"/>
            </a:lvl5pPr>
            <a:lvl6pPr>
              <a:defRPr sz="4076"/>
            </a:lvl6pPr>
            <a:lvl7pPr>
              <a:defRPr sz="4076"/>
            </a:lvl7pPr>
            <a:lvl8pPr>
              <a:defRPr sz="4076"/>
            </a:lvl8pPr>
            <a:lvl9pPr>
              <a:defRPr sz="407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92400" y="1176092"/>
            <a:ext cx="3816339" cy="3326376"/>
          </a:xfrm>
        </p:spPr>
        <p:txBody>
          <a:bodyPr/>
          <a:lstStyle>
            <a:lvl1pPr>
              <a:defRPr sz="6343"/>
            </a:lvl1pPr>
            <a:lvl2pPr>
              <a:defRPr sz="5436"/>
            </a:lvl2pPr>
            <a:lvl3pPr>
              <a:defRPr sz="4531"/>
            </a:lvl3pPr>
            <a:lvl4pPr>
              <a:defRPr sz="4076"/>
            </a:lvl4pPr>
            <a:lvl5pPr>
              <a:defRPr sz="4076"/>
            </a:lvl5pPr>
            <a:lvl6pPr>
              <a:defRPr sz="4076"/>
            </a:lvl6pPr>
            <a:lvl7pPr>
              <a:defRPr sz="4076"/>
            </a:lvl7pPr>
            <a:lvl8pPr>
              <a:defRPr sz="4076"/>
            </a:lvl8pPr>
            <a:lvl9pPr>
              <a:defRPr sz="407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53" y="1128247"/>
            <a:ext cx="3817840" cy="470196"/>
          </a:xfrm>
        </p:spPr>
        <p:txBody>
          <a:bodyPr anchor="b"/>
          <a:lstStyle>
            <a:lvl1pPr marL="0" indent="0">
              <a:buNone/>
              <a:defRPr sz="5436" b="1"/>
            </a:lvl1pPr>
            <a:lvl2pPr marL="1035676" indent="0">
              <a:buNone/>
              <a:defRPr sz="4531" b="1"/>
            </a:lvl2pPr>
            <a:lvl3pPr marL="2071354" indent="0">
              <a:buNone/>
              <a:defRPr sz="4076" b="1"/>
            </a:lvl3pPr>
            <a:lvl4pPr marL="3107028" indent="0">
              <a:buNone/>
              <a:defRPr sz="3625" b="1"/>
            </a:lvl4pPr>
            <a:lvl5pPr marL="4142705" indent="0">
              <a:buNone/>
              <a:defRPr sz="3625" b="1"/>
            </a:lvl5pPr>
            <a:lvl6pPr marL="5178382" indent="0">
              <a:buNone/>
              <a:defRPr sz="3625" b="1"/>
            </a:lvl6pPr>
            <a:lvl7pPr marL="6214060" indent="0">
              <a:buNone/>
              <a:defRPr sz="3625" b="1"/>
            </a:lvl7pPr>
            <a:lvl8pPr marL="7249736" indent="0">
              <a:buNone/>
              <a:defRPr sz="3625" b="1"/>
            </a:lvl8pPr>
            <a:lvl9pPr marL="8285410" indent="0">
              <a:buNone/>
              <a:defRPr sz="3625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2053" y="1598439"/>
            <a:ext cx="3817840" cy="2904014"/>
          </a:xfrm>
        </p:spPr>
        <p:txBody>
          <a:bodyPr/>
          <a:lstStyle>
            <a:lvl1pPr>
              <a:defRPr sz="5436"/>
            </a:lvl1pPr>
            <a:lvl2pPr>
              <a:defRPr sz="4531"/>
            </a:lvl2pPr>
            <a:lvl3pPr>
              <a:defRPr sz="4076"/>
            </a:lvl3pPr>
            <a:lvl4pPr>
              <a:defRPr sz="3625"/>
            </a:lvl4pPr>
            <a:lvl5pPr>
              <a:defRPr sz="3625"/>
            </a:lvl5pPr>
            <a:lvl6pPr>
              <a:defRPr sz="3625"/>
            </a:lvl6pPr>
            <a:lvl7pPr>
              <a:defRPr sz="3625"/>
            </a:lvl7pPr>
            <a:lvl8pPr>
              <a:defRPr sz="3625"/>
            </a:lvl8pPr>
            <a:lvl9pPr>
              <a:defRPr sz="36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89405" y="1128247"/>
            <a:ext cx="3819341" cy="470196"/>
          </a:xfrm>
        </p:spPr>
        <p:txBody>
          <a:bodyPr anchor="b"/>
          <a:lstStyle>
            <a:lvl1pPr marL="0" indent="0">
              <a:buNone/>
              <a:defRPr sz="5436" b="1"/>
            </a:lvl1pPr>
            <a:lvl2pPr marL="1035676" indent="0">
              <a:buNone/>
              <a:defRPr sz="4531" b="1"/>
            </a:lvl2pPr>
            <a:lvl3pPr marL="2071354" indent="0">
              <a:buNone/>
              <a:defRPr sz="4076" b="1"/>
            </a:lvl3pPr>
            <a:lvl4pPr marL="3107028" indent="0">
              <a:buNone/>
              <a:defRPr sz="3625" b="1"/>
            </a:lvl4pPr>
            <a:lvl5pPr marL="4142705" indent="0">
              <a:buNone/>
              <a:defRPr sz="3625" b="1"/>
            </a:lvl5pPr>
            <a:lvl6pPr marL="5178382" indent="0">
              <a:buNone/>
              <a:defRPr sz="3625" b="1"/>
            </a:lvl6pPr>
            <a:lvl7pPr marL="6214060" indent="0">
              <a:buNone/>
              <a:defRPr sz="3625" b="1"/>
            </a:lvl7pPr>
            <a:lvl8pPr marL="7249736" indent="0">
              <a:buNone/>
              <a:defRPr sz="3625" b="1"/>
            </a:lvl8pPr>
            <a:lvl9pPr marL="8285410" indent="0">
              <a:buNone/>
              <a:defRPr sz="3625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89405" y="1598439"/>
            <a:ext cx="3819341" cy="2904014"/>
          </a:xfrm>
        </p:spPr>
        <p:txBody>
          <a:bodyPr/>
          <a:lstStyle>
            <a:lvl1pPr>
              <a:defRPr sz="5436"/>
            </a:lvl1pPr>
            <a:lvl2pPr>
              <a:defRPr sz="4531"/>
            </a:lvl2pPr>
            <a:lvl3pPr>
              <a:defRPr sz="4076"/>
            </a:lvl3pPr>
            <a:lvl4pPr>
              <a:defRPr sz="3625"/>
            </a:lvl4pPr>
            <a:lvl5pPr>
              <a:defRPr sz="3625"/>
            </a:lvl5pPr>
            <a:lvl6pPr>
              <a:defRPr sz="3625"/>
            </a:lvl6pPr>
            <a:lvl7pPr>
              <a:defRPr sz="3625"/>
            </a:lvl7pPr>
            <a:lvl8pPr>
              <a:defRPr sz="3625"/>
            </a:lvl8pPr>
            <a:lvl9pPr>
              <a:defRPr sz="36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60" y="200694"/>
            <a:ext cx="2842753" cy="854054"/>
          </a:xfrm>
        </p:spPr>
        <p:txBody>
          <a:bodyPr anchor="b"/>
          <a:lstStyle>
            <a:lvl1pPr algn="l">
              <a:defRPr sz="453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313" y="200688"/>
            <a:ext cx="4830426" cy="4301767"/>
          </a:xfrm>
        </p:spPr>
        <p:txBody>
          <a:bodyPr/>
          <a:lstStyle>
            <a:lvl1pPr>
              <a:defRPr sz="7250"/>
            </a:lvl1pPr>
            <a:lvl2pPr>
              <a:defRPr sz="6343"/>
            </a:lvl2pPr>
            <a:lvl3pPr>
              <a:defRPr sz="5436"/>
            </a:lvl3pPr>
            <a:lvl4pPr>
              <a:defRPr sz="4531"/>
            </a:lvl4pPr>
            <a:lvl5pPr>
              <a:defRPr sz="4531"/>
            </a:lvl5pPr>
            <a:lvl6pPr>
              <a:defRPr sz="4531"/>
            </a:lvl6pPr>
            <a:lvl7pPr>
              <a:defRPr sz="4531"/>
            </a:lvl7pPr>
            <a:lvl8pPr>
              <a:defRPr sz="4531"/>
            </a:lvl8pPr>
            <a:lvl9pPr>
              <a:defRPr sz="453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2060" y="1054754"/>
            <a:ext cx="2842753" cy="3447714"/>
          </a:xfrm>
        </p:spPr>
        <p:txBody>
          <a:bodyPr/>
          <a:lstStyle>
            <a:lvl1pPr marL="0" indent="0">
              <a:buNone/>
              <a:defRPr sz="3170"/>
            </a:lvl1pPr>
            <a:lvl2pPr marL="1035676" indent="0">
              <a:buNone/>
              <a:defRPr sz="2718"/>
            </a:lvl2pPr>
            <a:lvl3pPr marL="2071354" indent="0">
              <a:buNone/>
              <a:defRPr sz="2264"/>
            </a:lvl3pPr>
            <a:lvl4pPr marL="3107028" indent="0">
              <a:buNone/>
              <a:defRPr sz="2037"/>
            </a:lvl4pPr>
            <a:lvl5pPr marL="4142705" indent="0">
              <a:buNone/>
              <a:defRPr sz="2037"/>
            </a:lvl5pPr>
            <a:lvl6pPr marL="5178382" indent="0">
              <a:buNone/>
              <a:defRPr sz="2037"/>
            </a:lvl6pPr>
            <a:lvl7pPr marL="6214060" indent="0">
              <a:buNone/>
              <a:defRPr sz="2037"/>
            </a:lvl7pPr>
            <a:lvl8pPr marL="7249736" indent="0">
              <a:buNone/>
              <a:defRPr sz="2037"/>
            </a:lvl8pPr>
            <a:lvl9pPr marL="8285410" indent="0">
              <a:buNone/>
              <a:defRPr sz="2037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662" y="3528246"/>
            <a:ext cx="5184458" cy="416526"/>
          </a:xfrm>
        </p:spPr>
        <p:txBody>
          <a:bodyPr anchor="b"/>
          <a:lstStyle>
            <a:lvl1pPr algn="l">
              <a:defRPr sz="453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93662" y="450369"/>
            <a:ext cx="5184458" cy="3024188"/>
          </a:xfrm>
        </p:spPr>
        <p:txBody>
          <a:bodyPr/>
          <a:lstStyle>
            <a:lvl1pPr marL="0" indent="0">
              <a:buNone/>
              <a:defRPr sz="7250"/>
            </a:lvl1pPr>
            <a:lvl2pPr marL="1035676" indent="0">
              <a:buNone/>
              <a:defRPr sz="6343"/>
            </a:lvl2pPr>
            <a:lvl3pPr marL="2071354" indent="0">
              <a:buNone/>
              <a:defRPr sz="5436"/>
            </a:lvl3pPr>
            <a:lvl4pPr marL="3107028" indent="0">
              <a:buNone/>
              <a:defRPr sz="4531"/>
            </a:lvl4pPr>
            <a:lvl5pPr marL="4142705" indent="0">
              <a:buNone/>
              <a:defRPr sz="4531"/>
            </a:lvl5pPr>
            <a:lvl6pPr marL="5178382" indent="0">
              <a:buNone/>
              <a:defRPr sz="4531"/>
            </a:lvl6pPr>
            <a:lvl7pPr marL="6214060" indent="0">
              <a:buNone/>
              <a:defRPr sz="4531"/>
            </a:lvl7pPr>
            <a:lvl8pPr marL="7249736" indent="0">
              <a:buNone/>
              <a:defRPr sz="4531"/>
            </a:lvl8pPr>
            <a:lvl9pPr marL="8285410" indent="0">
              <a:buNone/>
              <a:defRPr sz="453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93662" y="3944766"/>
            <a:ext cx="5184458" cy="591534"/>
          </a:xfrm>
        </p:spPr>
        <p:txBody>
          <a:bodyPr/>
          <a:lstStyle>
            <a:lvl1pPr marL="0" indent="0">
              <a:buNone/>
              <a:defRPr sz="3170"/>
            </a:lvl1pPr>
            <a:lvl2pPr marL="1035676" indent="0">
              <a:buNone/>
              <a:defRPr sz="2718"/>
            </a:lvl2pPr>
            <a:lvl3pPr marL="2071354" indent="0">
              <a:buNone/>
              <a:defRPr sz="2264"/>
            </a:lvl3pPr>
            <a:lvl4pPr marL="3107028" indent="0">
              <a:buNone/>
              <a:defRPr sz="2037"/>
            </a:lvl4pPr>
            <a:lvl5pPr marL="4142705" indent="0">
              <a:buNone/>
              <a:defRPr sz="2037"/>
            </a:lvl5pPr>
            <a:lvl6pPr marL="5178382" indent="0">
              <a:buNone/>
              <a:defRPr sz="2037"/>
            </a:lvl6pPr>
            <a:lvl7pPr marL="6214060" indent="0">
              <a:buNone/>
              <a:defRPr sz="2037"/>
            </a:lvl7pPr>
            <a:lvl8pPr marL="7249736" indent="0">
              <a:buNone/>
              <a:defRPr sz="2037"/>
            </a:lvl8pPr>
            <a:lvl9pPr marL="8285410" indent="0">
              <a:buNone/>
              <a:defRPr sz="2037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49" y="201862"/>
            <a:ext cx="7776689" cy="84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9" y="1176092"/>
            <a:ext cx="7776689" cy="332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32054" y="4671645"/>
            <a:ext cx="2016179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52280" y="4671645"/>
            <a:ext cx="2736240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192561" y="4671645"/>
            <a:ext cx="2016179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1354" rtl="0" eaLnBrk="1" latinLnBrk="0" hangingPunct="1">
        <a:spcBef>
          <a:spcPct val="0"/>
        </a:spcBef>
        <a:buNone/>
        <a:defRPr sz="9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6761" indent="-776761" algn="l" defTabSz="2071354" rtl="0" eaLnBrk="1" latinLnBrk="0" hangingPunct="1">
        <a:spcBef>
          <a:spcPct val="20000"/>
        </a:spcBef>
        <a:buFont typeface="Arial" pitchFamily="34" charset="0"/>
        <a:buChar char="•"/>
        <a:defRPr sz="7250" kern="1200">
          <a:solidFill>
            <a:schemeClr val="tx1"/>
          </a:solidFill>
          <a:latin typeface="+mn-lt"/>
          <a:ea typeface="+mn-ea"/>
          <a:cs typeface="+mn-cs"/>
        </a:defRPr>
      </a:lvl1pPr>
      <a:lvl2pPr marL="1682971" indent="-647299" algn="l" defTabSz="2071354" rtl="0" eaLnBrk="1" latinLnBrk="0" hangingPunct="1">
        <a:spcBef>
          <a:spcPct val="20000"/>
        </a:spcBef>
        <a:buFont typeface="Arial" pitchFamily="34" charset="0"/>
        <a:buChar char="–"/>
        <a:defRPr sz="6343" kern="1200">
          <a:solidFill>
            <a:schemeClr val="tx1"/>
          </a:solidFill>
          <a:latin typeface="+mn-lt"/>
          <a:ea typeface="+mn-ea"/>
          <a:cs typeface="+mn-cs"/>
        </a:defRPr>
      </a:lvl2pPr>
      <a:lvl3pPr marL="2589189" indent="-517838" algn="l" defTabSz="2071354" rtl="0" eaLnBrk="1" latinLnBrk="0" hangingPunct="1">
        <a:spcBef>
          <a:spcPct val="20000"/>
        </a:spcBef>
        <a:buFont typeface="Arial" pitchFamily="34" charset="0"/>
        <a:buChar char="•"/>
        <a:defRPr sz="5436" kern="1200">
          <a:solidFill>
            <a:schemeClr val="tx1"/>
          </a:solidFill>
          <a:latin typeface="+mn-lt"/>
          <a:ea typeface="+mn-ea"/>
          <a:cs typeface="+mn-cs"/>
        </a:defRPr>
      </a:lvl3pPr>
      <a:lvl4pPr marL="3624868" indent="-517838" algn="l" defTabSz="2071354" rtl="0" eaLnBrk="1" latinLnBrk="0" hangingPunct="1">
        <a:spcBef>
          <a:spcPct val="20000"/>
        </a:spcBef>
        <a:buFont typeface="Arial" pitchFamily="34" charset="0"/>
        <a:buChar char="–"/>
        <a:defRPr sz="4531" kern="1200">
          <a:solidFill>
            <a:schemeClr val="tx1"/>
          </a:solidFill>
          <a:latin typeface="+mn-lt"/>
          <a:ea typeface="+mn-ea"/>
          <a:cs typeface="+mn-cs"/>
        </a:defRPr>
      </a:lvl4pPr>
      <a:lvl5pPr marL="4660544" indent="-517838" algn="l" defTabSz="2071354" rtl="0" eaLnBrk="1" latinLnBrk="0" hangingPunct="1">
        <a:spcBef>
          <a:spcPct val="20000"/>
        </a:spcBef>
        <a:buFont typeface="Arial" pitchFamily="34" charset="0"/>
        <a:buChar char="»"/>
        <a:defRPr sz="4531" kern="1200">
          <a:solidFill>
            <a:schemeClr val="tx1"/>
          </a:solidFill>
          <a:latin typeface="+mn-lt"/>
          <a:ea typeface="+mn-ea"/>
          <a:cs typeface="+mn-cs"/>
        </a:defRPr>
      </a:lvl5pPr>
      <a:lvl6pPr marL="5696217" indent="-517838" algn="l" defTabSz="2071354" rtl="0" eaLnBrk="1" latinLnBrk="0" hangingPunct="1">
        <a:spcBef>
          <a:spcPct val="20000"/>
        </a:spcBef>
        <a:buFont typeface="Arial" pitchFamily="34" charset="0"/>
        <a:buChar char="•"/>
        <a:defRPr sz="4531" kern="1200">
          <a:solidFill>
            <a:schemeClr val="tx1"/>
          </a:solidFill>
          <a:latin typeface="+mn-lt"/>
          <a:ea typeface="+mn-ea"/>
          <a:cs typeface="+mn-cs"/>
        </a:defRPr>
      </a:lvl6pPr>
      <a:lvl7pPr marL="6731895" indent="-517838" algn="l" defTabSz="2071354" rtl="0" eaLnBrk="1" latinLnBrk="0" hangingPunct="1">
        <a:spcBef>
          <a:spcPct val="20000"/>
        </a:spcBef>
        <a:buFont typeface="Arial" pitchFamily="34" charset="0"/>
        <a:buChar char="•"/>
        <a:defRPr sz="4531" kern="1200">
          <a:solidFill>
            <a:schemeClr val="tx1"/>
          </a:solidFill>
          <a:latin typeface="+mn-lt"/>
          <a:ea typeface="+mn-ea"/>
          <a:cs typeface="+mn-cs"/>
        </a:defRPr>
      </a:lvl7pPr>
      <a:lvl8pPr marL="7767574" indent="-517838" algn="l" defTabSz="2071354" rtl="0" eaLnBrk="1" latinLnBrk="0" hangingPunct="1">
        <a:spcBef>
          <a:spcPct val="20000"/>
        </a:spcBef>
        <a:buFont typeface="Arial" pitchFamily="34" charset="0"/>
        <a:buChar char="•"/>
        <a:defRPr sz="4531" kern="1200">
          <a:solidFill>
            <a:schemeClr val="tx1"/>
          </a:solidFill>
          <a:latin typeface="+mn-lt"/>
          <a:ea typeface="+mn-ea"/>
          <a:cs typeface="+mn-cs"/>
        </a:defRPr>
      </a:lvl8pPr>
      <a:lvl9pPr marL="8803249" indent="-517838" algn="l" defTabSz="2071354" rtl="0" eaLnBrk="1" latinLnBrk="0" hangingPunct="1">
        <a:spcBef>
          <a:spcPct val="20000"/>
        </a:spcBef>
        <a:buFont typeface="Arial" pitchFamily="34" charset="0"/>
        <a:buChar char="•"/>
        <a:defRPr sz="4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1pPr>
      <a:lvl2pPr marL="1035676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2pPr>
      <a:lvl3pPr marL="2071354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3pPr>
      <a:lvl4pPr marL="3107028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4pPr>
      <a:lvl5pPr marL="4142705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5pPr>
      <a:lvl6pPr marL="5178382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6pPr>
      <a:lvl7pPr marL="6214060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7pPr>
      <a:lvl8pPr marL="7249736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8pPr>
      <a:lvl9pPr marL="8285410" algn="l" defTabSz="2071354" rtl="0" eaLnBrk="1" latinLnBrk="0" hangingPunct="1">
        <a:defRPr sz="40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Rounded Rectangle 900"/>
          <p:cNvSpPr/>
          <p:nvPr/>
        </p:nvSpPr>
        <p:spPr>
          <a:xfrm>
            <a:off x="248061" y="215900"/>
            <a:ext cx="2229812" cy="4612868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2" name="Rounded Rectangle 901"/>
          <p:cNvSpPr/>
          <p:nvPr/>
        </p:nvSpPr>
        <p:spPr>
          <a:xfrm>
            <a:off x="500172" y="904332"/>
            <a:ext cx="1800200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3" name="TextBox 902"/>
          <p:cNvSpPr txBox="1"/>
          <p:nvPr/>
        </p:nvSpPr>
        <p:spPr>
          <a:xfrm>
            <a:off x="463549" y="1059091"/>
            <a:ext cx="189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Codificador</a:t>
            </a:r>
            <a:endParaRPr lang="pt-BR" sz="1600" dirty="0"/>
          </a:p>
        </p:txBody>
      </p:sp>
      <p:sp>
        <p:nvSpPr>
          <p:cNvPr id="904" name="Rounded Rectangle 903"/>
          <p:cNvSpPr/>
          <p:nvPr/>
        </p:nvSpPr>
        <p:spPr>
          <a:xfrm>
            <a:off x="500172" y="2140491"/>
            <a:ext cx="1800200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5" name="TextBox 904"/>
          <p:cNvSpPr txBox="1"/>
          <p:nvPr/>
        </p:nvSpPr>
        <p:spPr>
          <a:xfrm>
            <a:off x="443610" y="2272484"/>
            <a:ext cx="189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Modulador/</a:t>
            </a:r>
            <a:r>
              <a:rPr lang="pt-BR" sz="1600" i="1" dirty="0" smtClean="0"/>
              <a:t>Driver</a:t>
            </a:r>
            <a:endParaRPr lang="pt-BR" sz="1600" dirty="0"/>
          </a:p>
        </p:txBody>
      </p:sp>
      <p:sp>
        <p:nvSpPr>
          <p:cNvPr id="906" name="Rounded Rectangle 905"/>
          <p:cNvSpPr/>
          <p:nvPr/>
        </p:nvSpPr>
        <p:spPr>
          <a:xfrm>
            <a:off x="320152" y="3568628"/>
            <a:ext cx="615853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7" name="TextBox 906"/>
          <p:cNvSpPr txBox="1"/>
          <p:nvPr/>
        </p:nvSpPr>
        <p:spPr>
          <a:xfrm>
            <a:off x="263716" y="3590385"/>
            <a:ext cx="73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Fonte</a:t>
            </a:r>
            <a:br>
              <a:rPr lang="pt-BR" sz="1600" dirty="0" smtClean="0"/>
            </a:br>
            <a:r>
              <a:rPr lang="pt-BR" sz="1600" dirty="0" smtClean="0"/>
              <a:t>Óptica</a:t>
            </a:r>
            <a:endParaRPr lang="pt-BR" sz="1600" dirty="0"/>
          </a:p>
        </p:txBody>
      </p:sp>
      <p:sp>
        <p:nvSpPr>
          <p:cNvPr id="908" name="Rounded Rectangle 907"/>
          <p:cNvSpPr/>
          <p:nvPr/>
        </p:nvSpPr>
        <p:spPr>
          <a:xfrm>
            <a:off x="3361404" y="3568628"/>
            <a:ext cx="1800200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9" name="TextBox 908"/>
          <p:cNvSpPr txBox="1"/>
          <p:nvPr/>
        </p:nvSpPr>
        <p:spPr>
          <a:xfrm>
            <a:off x="3302920" y="3617891"/>
            <a:ext cx="191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Meio de transmissão por fibra</a:t>
            </a:r>
            <a:endParaRPr lang="pt-BR" sz="1600" dirty="0"/>
          </a:p>
        </p:txBody>
      </p:sp>
      <p:sp>
        <p:nvSpPr>
          <p:cNvPr id="910" name="Rounded Rectangle 909"/>
          <p:cNvSpPr/>
          <p:nvPr/>
        </p:nvSpPr>
        <p:spPr>
          <a:xfrm>
            <a:off x="6309069" y="3568628"/>
            <a:ext cx="1800200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1" name="TextBox 910"/>
          <p:cNvSpPr txBox="1"/>
          <p:nvPr/>
        </p:nvSpPr>
        <p:spPr>
          <a:xfrm>
            <a:off x="6250585" y="3723387"/>
            <a:ext cx="191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Detector Óptico</a:t>
            </a:r>
            <a:endParaRPr lang="pt-BR" sz="1600" dirty="0"/>
          </a:p>
        </p:txBody>
      </p:sp>
      <p:sp>
        <p:nvSpPr>
          <p:cNvPr id="912" name="Rounded Rectangle 911"/>
          <p:cNvSpPr/>
          <p:nvPr/>
        </p:nvSpPr>
        <p:spPr>
          <a:xfrm>
            <a:off x="6308399" y="2058638"/>
            <a:ext cx="1800200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3" name="TextBox 912"/>
          <p:cNvSpPr txBox="1"/>
          <p:nvPr/>
        </p:nvSpPr>
        <p:spPr>
          <a:xfrm>
            <a:off x="6240899" y="2100367"/>
            <a:ext cx="191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Amplificador</a:t>
            </a:r>
          </a:p>
          <a:p>
            <a:pPr algn="ctr"/>
            <a:r>
              <a:rPr lang="pt-BR" sz="1600" dirty="0" err="1" smtClean="0"/>
              <a:t>Demodulador</a:t>
            </a:r>
            <a:endParaRPr lang="pt-BR" sz="1600" dirty="0"/>
          </a:p>
        </p:txBody>
      </p:sp>
      <p:sp>
        <p:nvSpPr>
          <p:cNvPr id="914" name="Rounded Rectangle 913"/>
          <p:cNvSpPr/>
          <p:nvPr/>
        </p:nvSpPr>
        <p:spPr>
          <a:xfrm>
            <a:off x="6308399" y="844469"/>
            <a:ext cx="1800200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5" name="TextBox 914"/>
          <p:cNvSpPr txBox="1"/>
          <p:nvPr/>
        </p:nvSpPr>
        <p:spPr>
          <a:xfrm>
            <a:off x="6258916" y="993470"/>
            <a:ext cx="191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Decodificador</a:t>
            </a:r>
            <a:endParaRPr lang="pt-BR" sz="1600" dirty="0"/>
          </a:p>
        </p:txBody>
      </p:sp>
      <p:sp>
        <p:nvSpPr>
          <p:cNvPr id="916" name="TextBox 915"/>
          <p:cNvSpPr txBox="1"/>
          <p:nvPr/>
        </p:nvSpPr>
        <p:spPr>
          <a:xfrm>
            <a:off x="6249915" y="313750"/>
            <a:ext cx="191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 smtClean="0"/>
              <a:t>Saída da Informação</a:t>
            </a:r>
            <a:endParaRPr lang="pt-BR" sz="1600" u="sng" dirty="0"/>
          </a:p>
        </p:txBody>
      </p:sp>
      <p:sp>
        <p:nvSpPr>
          <p:cNvPr id="917" name="TextBox 916"/>
          <p:cNvSpPr txBox="1"/>
          <p:nvPr/>
        </p:nvSpPr>
        <p:spPr>
          <a:xfrm>
            <a:off x="248061" y="359113"/>
            <a:ext cx="230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 smtClean="0"/>
              <a:t>Entrada da Informação</a:t>
            </a:r>
            <a:endParaRPr lang="pt-BR" sz="1600" u="sng" dirty="0"/>
          </a:p>
        </p:txBody>
      </p:sp>
      <p:sp>
        <p:nvSpPr>
          <p:cNvPr id="918" name="TextBox 917"/>
          <p:cNvSpPr txBox="1"/>
          <p:nvPr/>
        </p:nvSpPr>
        <p:spPr>
          <a:xfrm>
            <a:off x="3135487" y="2600781"/>
            <a:ext cx="230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Componentes Elétricos</a:t>
            </a:r>
            <a:endParaRPr lang="pt-BR" sz="1600" dirty="0"/>
          </a:p>
        </p:txBody>
      </p:sp>
      <p:sp>
        <p:nvSpPr>
          <p:cNvPr id="919" name="TextBox 918"/>
          <p:cNvSpPr txBox="1"/>
          <p:nvPr/>
        </p:nvSpPr>
        <p:spPr>
          <a:xfrm>
            <a:off x="3153136" y="3054795"/>
            <a:ext cx="230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Componentes Ópticos</a:t>
            </a:r>
            <a:endParaRPr lang="pt-BR" sz="1600" dirty="0"/>
          </a:p>
        </p:txBody>
      </p:sp>
      <p:sp>
        <p:nvSpPr>
          <p:cNvPr id="920" name="TextBox 919"/>
          <p:cNvSpPr txBox="1"/>
          <p:nvPr/>
        </p:nvSpPr>
        <p:spPr>
          <a:xfrm>
            <a:off x="215925" y="4337317"/>
            <a:ext cx="230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Terminal de Transmissão</a:t>
            </a:r>
            <a:endParaRPr lang="pt-BR" sz="1600" dirty="0"/>
          </a:p>
        </p:txBody>
      </p:sp>
      <p:sp>
        <p:nvSpPr>
          <p:cNvPr id="921" name="TextBox 920"/>
          <p:cNvSpPr txBox="1"/>
          <p:nvPr/>
        </p:nvSpPr>
        <p:spPr>
          <a:xfrm>
            <a:off x="6084577" y="4319567"/>
            <a:ext cx="230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Terminal de Recepção</a:t>
            </a:r>
            <a:endParaRPr lang="pt-BR" sz="1600" dirty="0"/>
          </a:p>
        </p:txBody>
      </p:sp>
      <p:cxnSp>
        <p:nvCxnSpPr>
          <p:cNvPr id="922" name="Straight Arrow Connector 921"/>
          <p:cNvCxnSpPr>
            <a:stCxn id="902" idx="2"/>
            <a:endCxn id="904" idx="0"/>
          </p:cNvCxnSpPr>
          <p:nvPr/>
        </p:nvCxnSpPr>
        <p:spPr>
          <a:xfrm>
            <a:off x="1400272" y="1552404"/>
            <a:ext cx="0" cy="5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Arrow Connector 922"/>
          <p:cNvCxnSpPr/>
          <p:nvPr/>
        </p:nvCxnSpPr>
        <p:spPr>
          <a:xfrm flipH="1">
            <a:off x="1867551" y="2806514"/>
            <a:ext cx="4558" cy="75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/>
          <p:cNvCxnSpPr>
            <a:stCxn id="35" idx="3"/>
            <a:endCxn id="908" idx="1"/>
          </p:cNvCxnSpPr>
          <p:nvPr/>
        </p:nvCxnSpPr>
        <p:spPr>
          <a:xfrm>
            <a:off x="2431867" y="3892664"/>
            <a:ext cx="92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/>
          <p:cNvCxnSpPr>
            <a:stCxn id="917" idx="2"/>
            <a:endCxn id="902" idx="0"/>
          </p:cNvCxnSpPr>
          <p:nvPr/>
        </p:nvCxnSpPr>
        <p:spPr>
          <a:xfrm>
            <a:off x="1400271" y="697667"/>
            <a:ext cx="1" cy="20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/>
          <p:cNvCxnSpPr>
            <a:stCxn id="908" idx="3"/>
            <a:endCxn id="910" idx="1"/>
          </p:cNvCxnSpPr>
          <p:nvPr/>
        </p:nvCxnSpPr>
        <p:spPr>
          <a:xfrm>
            <a:off x="5161604" y="3892664"/>
            <a:ext cx="114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/>
          <p:cNvCxnSpPr/>
          <p:nvPr/>
        </p:nvCxnSpPr>
        <p:spPr>
          <a:xfrm>
            <a:off x="57227" y="3009318"/>
            <a:ext cx="846094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Rounded Rectangle 927"/>
          <p:cNvSpPr/>
          <p:nvPr/>
        </p:nvSpPr>
        <p:spPr>
          <a:xfrm>
            <a:off x="6084577" y="215900"/>
            <a:ext cx="2229812" cy="4612868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9" name="Straight Arrow Connector 928"/>
          <p:cNvCxnSpPr>
            <a:stCxn id="910" idx="0"/>
            <a:endCxn id="912" idx="2"/>
          </p:cNvCxnSpPr>
          <p:nvPr/>
        </p:nvCxnSpPr>
        <p:spPr>
          <a:xfrm flipH="1" flipV="1">
            <a:off x="7208499" y="2706710"/>
            <a:ext cx="670" cy="86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Arrow Connector 929"/>
          <p:cNvCxnSpPr>
            <a:stCxn id="912" idx="0"/>
            <a:endCxn id="914" idx="2"/>
          </p:cNvCxnSpPr>
          <p:nvPr/>
        </p:nvCxnSpPr>
        <p:spPr>
          <a:xfrm flipV="1">
            <a:off x="7208499" y="1492541"/>
            <a:ext cx="0" cy="5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Arrow Connector 930"/>
          <p:cNvCxnSpPr>
            <a:stCxn id="914" idx="0"/>
            <a:endCxn id="916" idx="2"/>
          </p:cNvCxnSpPr>
          <p:nvPr/>
        </p:nvCxnSpPr>
        <p:spPr>
          <a:xfrm flipV="1">
            <a:off x="7208499" y="652304"/>
            <a:ext cx="0" cy="19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96045" y="3568628"/>
            <a:ext cx="113582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extBox 36"/>
          <p:cNvSpPr txBox="1"/>
          <p:nvPr/>
        </p:nvSpPr>
        <p:spPr>
          <a:xfrm>
            <a:off x="1307675" y="3599645"/>
            <a:ext cx="111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Modulador Óptico</a:t>
            </a:r>
            <a:endParaRPr lang="pt-BR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24375" y="3892033"/>
            <a:ext cx="371670" cy="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/>
          <p:cNvCxnSpPr/>
          <p:nvPr/>
        </p:nvCxnSpPr>
        <p:spPr>
          <a:xfrm flipV="1">
            <a:off x="5364497" y="2594290"/>
            <a:ext cx="0" cy="3219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5364497" y="3098346"/>
            <a:ext cx="0" cy="32191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32</Words>
  <Application>Microsoft Office PowerPoint</Application>
  <PresentationFormat>Personalizar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136</cp:revision>
  <cp:lastPrinted>2012-11-05T16:45:49Z</cp:lastPrinted>
  <dcterms:created xsi:type="dcterms:W3CDTF">2012-08-10T12:57:24Z</dcterms:created>
  <dcterms:modified xsi:type="dcterms:W3CDTF">2014-09-12T17:43:52Z</dcterms:modified>
</cp:coreProperties>
</file>