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783-7B30-454E-B9D7-6AB06E9F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208C-D80F-49C9-9E76-9FE29FA0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CCB-CFF8-4FFB-81F8-1193F8F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38-963B-4F87-8F25-9A4CBEEA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A366-A685-4B51-ADE0-78189C2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233-9762-46AE-A4E6-AD12B03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5FFF-AFEB-4B56-A0B7-2DB294EC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31FE-B194-4821-A278-C13DB89D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9E19-19FD-4F99-A15D-FC6C53DC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99E8-B4A5-439C-A7F3-656172B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5B06-6313-495B-8437-6FCFD1C0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0800-D127-4458-AAB8-63524DC5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02E-28C2-444C-BDE2-3891D04D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94E-1357-4FB5-A9D6-C916BB1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16F-A398-4F6B-BF3E-89298A4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D21-F276-497D-871E-C9317AD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ABEE-778E-4B2A-BEBF-BD732B51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C796-9481-431A-9440-2374AF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DDA4-0B15-4415-BB85-0BC85E1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BE1-DC1A-41A2-803E-9928C49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51A7-8B69-4340-B60F-4481D19B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B391-0C60-4208-BA0B-2BB15B8E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BA0-0B5E-4CD0-84FE-9497F09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E1DD-8299-43F9-BAE2-0D3498C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54AA-9591-4476-AD45-B284EFF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82B-7F15-4100-998D-8E5C7BF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1B00-CF6C-42CA-A700-C133CC7F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E71-1D42-4AB9-A0EC-63CF0C68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6C38-C9B9-49CC-BFF3-AC9137C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B017-8FD7-4713-A120-DE2CA62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4877-E7C7-44C6-8962-97B5193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0E6-01FC-434C-B7A1-286CD2C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FBD-165A-40B5-85AD-9B259EC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A2AE-7166-4D84-954D-074D1FFF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45CE-E1D8-46A9-AC8E-F30E3AE0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3A877-A386-4FB4-9E03-982E7342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FDAF7-84F7-4CA4-8483-C8EADAB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26544-9BBB-407D-9C89-F3F994FE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2CD8-BE53-4FF6-ACF9-588AFD21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229E-E8E2-4DE1-A90F-59A6C020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4D3F-B658-4D58-ABE3-4E961DF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D4EC4-7FF8-495B-90CD-B224F35F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6B47-A45E-4253-8547-398051E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20342-BC9D-4104-BA2C-25684236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776DF-1827-45D2-B4B7-2134A16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6045-8375-4684-8E67-21595F2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E360-B0DF-4FF8-AE25-3F11324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79B8-888E-4302-B917-A99FEA2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7B53-E335-4B20-8785-20DD1E07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58B-6CFE-4C6F-9552-A649175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0BBD-6813-441F-970E-9E10A55A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41FE-764E-424F-AD47-E088D4F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EAA-AB5D-426F-B5BF-691B78A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23C2F-D71F-4827-9953-54289035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9B2B-B061-4EFA-84C2-5DACB147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0539-0A42-4BBD-95EA-2B5FC44A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02CE-2CE2-4223-9B27-657EC586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A151-BC18-4A0B-945D-7CB0BD7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D96D0-F774-4C17-96B6-F6AC145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F857-BE0B-48EF-B1C2-EABB666D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10F-2CE2-4887-BE62-FDEA5179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A41B-DFF2-4207-AD0C-1266AC10F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3085-C6C3-426E-8262-40920D5F5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47FDB79D-04AF-4D05-ABFA-F546A1B2C569}"/>
              </a:ext>
            </a:extLst>
          </p:cNvPr>
          <p:cNvSpPr/>
          <p:nvPr/>
        </p:nvSpPr>
        <p:spPr>
          <a:xfrm>
            <a:off x="-1" y="1418253"/>
            <a:ext cx="9144001" cy="26592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26907C-220F-43BF-B682-3BFBE9433006}"/>
              </a:ext>
            </a:extLst>
          </p:cNvPr>
          <p:cNvSpPr txBox="1">
            <a:spLocks/>
          </p:cNvSpPr>
          <p:nvPr/>
        </p:nvSpPr>
        <p:spPr>
          <a:xfrm>
            <a:off x="0" y="1418253"/>
            <a:ext cx="9144000" cy="1856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Task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3: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Predictive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748219-DBF6-4C12-9AE6-A7C5BEA794E8}"/>
              </a:ext>
            </a:extLst>
          </p:cNvPr>
          <p:cNvSpPr txBox="1">
            <a:spLocks/>
          </p:cNvSpPr>
          <p:nvPr/>
        </p:nvSpPr>
        <p:spPr>
          <a:xfrm>
            <a:off x="5832628" y="4851919"/>
            <a:ext cx="2625571" cy="118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i="1" dirty="0"/>
              <a:t>Pablo Alcázar Morales</a:t>
            </a:r>
          </a:p>
          <a:p>
            <a:pPr algn="r"/>
            <a:r>
              <a:rPr lang="es-ES" sz="1800" i="1" dirty="0"/>
              <a:t>Diego Pedregal Hidalgo</a:t>
            </a:r>
          </a:p>
          <a:p>
            <a:pPr algn="r"/>
            <a:r>
              <a:rPr lang="es-ES" sz="1800" i="1" dirty="0"/>
              <a:t>Alberto Velasco Mata</a:t>
            </a: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AB32B2F8-E742-4B93-A52C-BE15A09C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33D39145-432D-4624-8F66-18646582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0" y="77014"/>
            <a:ext cx="2724539" cy="860828"/>
          </a:xfrm>
          <a:prstGeom prst="rect">
            <a:avLst/>
          </a:prstGeom>
        </p:spPr>
      </p:pic>
      <p:sp>
        <p:nvSpPr>
          <p:cNvPr id="12" name="CuadroTexto 15">
            <a:extLst>
              <a:ext uri="{FF2B5EF4-FFF2-40B4-BE49-F238E27FC236}">
                <a16:creationId xmlns:a16="http://schemas.microsoft.com/office/drawing/2014/main" id="{ECA423DF-6294-49AD-A243-7B3779B91B80}"/>
              </a:ext>
            </a:extLst>
          </p:cNvPr>
          <p:cNvSpPr txBox="1"/>
          <p:nvPr/>
        </p:nvSpPr>
        <p:spPr>
          <a:xfrm>
            <a:off x="-2" y="36079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9C2169F6-86A6-4EB8-8EF0-495AF3C0BF24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0">
            <a:extLst>
              <a:ext uri="{FF2B5EF4-FFF2-40B4-BE49-F238E27FC236}">
                <a16:creationId xmlns:a16="http://schemas.microsoft.com/office/drawing/2014/main" id="{7B8C3513-D280-4396-8C87-0A6D26553A2A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pic>
        <p:nvPicPr>
          <p:cNvPr id="1026" name="Picture 2" descr="Image result for virus smartphone png">
            <a:extLst>
              <a:ext uri="{FF2B5EF4-FFF2-40B4-BE49-F238E27FC236}">
                <a16:creationId xmlns:a16="http://schemas.microsoft.com/office/drawing/2014/main" id="{608E13C6-B42D-40CB-91B7-D28A9EDE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7007">
            <a:off x="605050" y="4436891"/>
            <a:ext cx="1011500" cy="139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chine learning png">
            <a:extLst>
              <a:ext uri="{FF2B5EF4-FFF2-40B4-BE49-F238E27FC236}">
                <a16:creationId xmlns:a16="http://schemas.microsoft.com/office/drawing/2014/main" id="{9CB047C7-DB6C-4641-92BD-A5318B90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8889" y1="33000" x2="68889" y2="33000"/>
                        <a14:foregroundMark x1="55778" y1="41200" x2="55778" y2="41200"/>
                        <a14:foregroundMark x1="57333" y1="49400" x2="57333" y2="49400"/>
                        <a14:foregroundMark x1="57556" y1="48000" x2="57556" y2="48000"/>
                        <a14:foregroundMark x1="62667" y1="50000" x2="62667" y2="50000"/>
                        <a14:foregroundMark x1="61444" y1="60000" x2="61444" y2="60000"/>
                        <a14:foregroundMark x1="59667" y1="75000" x2="59667" y2="75000"/>
                        <a14:foregroundMark x1="55000" y1="56400" x2="55000" y2="56400"/>
                        <a14:backgroundMark x1="57667" y1="45800" x2="57667" y2="4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04" y="4335915"/>
            <a:ext cx="3476337" cy="19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-121367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16" name="Conector recto 17">
            <a:extLst>
              <a:ext uri="{FF2B5EF4-FFF2-40B4-BE49-F238E27FC236}">
                <a16:creationId xmlns:a16="http://schemas.microsoft.com/office/drawing/2014/main" id="{D83E8C49-7B4F-4707-B4A0-B8665509333B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559B30A-D0A8-40C2-8FA3-AD24E3076FC1}"/>
              </a:ext>
            </a:extLst>
          </p:cNvPr>
          <p:cNvSpPr txBox="1">
            <a:spLocks/>
          </p:cNvSpPr>
          <p:nvPr/>
        </p:nvSpPr>
        <p:spPr>
          <a:xfrm>
            <a:off x="60368" y="673236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Naive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Bayes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4FFD0-33B2-4C07-9887-A69FBFE10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" y="1357210"/>
            <a:ext cx="3825750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3DEB0-7DB2-4CDB-A3A2-14397D639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9" y="1357211"/>
            <a:ext cx="3848759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FC37921-74AC-49DC-8B20-CB39E02E69C1}"/>
              </a:ext>
            </a:extLst>
          </p:cNvPr>
          <p:cNvSpPr/>
          <p:nvPr/>
        </p:nvSpPr>
        <p:spPr>
          <a:xfrm>
            <a:off x="2126702" y="5460302"/>
            <a:ext cx="46025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0.99836867862969</a:t>
            </a:r>
          </a:p>
        </p:txBody>
      </p:sp>
    </p:spTree>
    <p:extLst>
      <p:ext uri="{BB962C8B-B14F-4D97-AF65-F5344CB8AC3E}">
        <p14:creationId xmlns:p14="http://schemas.microsoft.com/office/powerpoint/2010/main" val="3765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F9C06557-DB3B-4FDA-9C5B-1696067349E5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79ABA3-00D3-4348-9E03-182F3D7CE6D8}"/>
              </a:ext>
            </a:extLst>
          </p:cNvPr>
          <p:cNvSpPr txBox="1">
            <a:spLocks/>
          </p:cNvSpPr>
          <p:nvPr/>
        </p:nvSpPr>
        <p:spPr>
          <a:xfrm>
            <a:off x="0" y="-121367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3FC85FB7-2499-4A4C-9FEB-87F59D13E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6155C6B4-930B-4247-BD50-7AD35F043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8" name="Conector recto 17">
            <a:extLst>
              <a:ext uri="{FF2B5EF4-FFF2-40B4-BE49-F238E27FC236}">
                <a16:creationId xmlns:a16="http://schemas.microsoft.com/office/drawing/2014/main" id="{65FFBCC9-4DF9-4A60-BAC7-B59DAE2C4392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20">
            <a:extLst>
              <a:ext uri="{FF2B5EF4-FFF2-40B4-BE49-F238E27FC236}">
                <a16:creationId xmlns:a16="http://schemas.microsoft.com/office/drawing/2014/main" id="{1DF05785-0087-466C-8E88-CC2BC2FA934D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0BF9BA1D-55DD-487E-A2CC-46D63AD0A8C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D55CE6B-8D1E-4751-B969-F0DE41C00CAB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El día a día de las personas con alguna discapacidad puede llegar a ser muy complicado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Algunas de las cosas que a primera vista podrían parecer simples se convierten en difíciles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Es por ello que a menudo se les asigna un </a:t>
            </a:r>
            <a:r>
              <a:rPr lang="es-ES" b="1" dirty="0"/>
              <a:t>tutor personal </a:t>
            </a:r>
            <a:r>
              <a:rPr lang="es-ES" dirty="0"/>
              <a:t>que les </a:t>
            </a:r>
            <a:r>
              <a:rPr lang="es-ES" b="1" dirty="0"/>
              <a:t>guía</a:t>
            </a:r>
            <a:r>
              <a:rPr lang="es-ES" dirty="0"/>
              <a:t> en las actividades que tienen que realizar, cómo organizarse, etc.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9F5A9DB-38F4-4EB1-A5DC-0C9BEFDE6550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Decision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Tree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A0194004-B960-4FE7-979F-3E2FF9E5B744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33A7F59-AC65-4019-8053-AF5CAD985D71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85F063CD-8421-497E-9462-9FFA3B65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86C708A2-6CB4-4FD8-A302-850792422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8" name="Conector recto 17">
            <a:extLst>
              <a:ext uri="{FF2B5EF4-FFF2-40B4-BE49-F238E27FC236}">
                <a16:creationId xmlns:a16="http://schemas.microsoft.com/office/drawing/2014/main" id="{B717BFF5-A417-4E6A-8907-225AFB7E3A46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20">
            <a:extLst>
              <a:ext uri="{FF2B5EF4-FFF2-40B4-BE49-F238E27FC236}">
                <a16:creationId xmlns:a16="http://schemas.microsoft.com/office/drawing/2014/main" id="{9E63C1E4-4B23-4DB5-9885-254493875946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9D507C7E-FCAF-4543-9CC9-3AF920557414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4ACF33C-972C-4E20-9E3B-DBFC05788408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El día a día de las personas con alguna discapacidad puede llegar a ser muy complicado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Algunas de las cosas que a primera vista podrían parecer simples se convierten en difíciles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Es por ello que a menudo se les asigna un </a:t>
            </a:r>
            <a:r>
              <a:rPr lang="es-ES" b="1" dirty="0"/>
              <a:t>tutor personal </a:t>
            </a:r>
            <a:r>
              <a:rPr lang="es-ES" dirty="0"/>
              <a:t>que les </a:t>
            </a:r>
            <a:r>
              <a:rPr lang="es-ES" b="1" dirty="0"/>
              <a:t>guía</a:t>
            </a:r>
            <a:r>
              <a:rPr lang="es-ES" dirty="0"/>
              <a:t> en las actividades que tienen que realizar, cómo organizarse, etc.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EAD43C-56FE-438B-A318-CEA22EB52015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Ensembles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65694A-1EF7-4ECF-BE89-9F1BABC74AC4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40CE6D-ECE0-431A-9730-0A0E43263FC5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Improving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2353F3A5-DCD6-4103-A42B-1CDABA3D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A25F7B43-DA9E-4CE3-812C-1D443A659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9" name="Conector recto 17">
            <a:extLst>
              <a:ext uri="{FF2B5EF4-FFF2-40B4-BE49-F238E27FC236}">
                <a16:creationId xmlns:a16="http://schemas.microsoft.com/office/drawing/2014/main" id="{D8DA9B57-D211-41D7-8BA1-066CA1B9CC7C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20">
            <a:extLst>
              <a:ext uri="{FF2B5EF4-FFF2-40B4-BE49-F238E27FC236}">
                <a16:creationId xmlns:a16="http://schemas.microsoft.com/office/drawing/2014/main" id="{33DF0EFF-C0A6-4135-B462-4F5C20514FD4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1" name="CuadroTexto 15">
            <a:extLst>
              <a:ext uri="{FF2B5EF4-FFF2-40B4-BE49-F238E27FC236}">
                <a16:creationId xmlns:a16="http://schemas.microsoft.com/office/drawing/2014/main" id="{BB363871-8C22-46A8-8BB7-BDD06A64006B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EDF2F4FC-9690-4DDE-A3F0-CDEA982CD3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2281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ES" b="1" dirty="0"/>
                  <a:t>k-Means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20000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≈140 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 err="1"/>
                  <a:t>group</a:t>
                </a:r>
                <a:r>
                  <a:rPr lang="es-ES" dirty="0"/>
                  <a:t> 0s in 140 </a:t>
                </a:r>
                <a:r>
                  <a:rPr lang="es-ES" dirty="0" err="1"/>
                  <a:t>clusters</a:t>
                </a:r>
                <a:endParaRPr lang="es-ES" dirty="0"/>
              </a:p>
            </p:txBody>
          </p:sp>
        </mc:Choice>
        <mc:Fallback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EDF2F4FC-9690-4DDE-A3F0-CDEA982C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22815"/>
                <a:ext cx="7886700" cy="4351338"/>
              </a:xfrm>
              <a:prstGeom prst="rect">
                <a:avLst/>
              </a:prstGeom>
              <a:blipFill>
                <a:blip r:embed="rId5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535635F1-28AE-4824-B779-4B1D297AAADE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Balancing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1287C93A-9548-42BF-8B23-DFD2D7369D59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F0D591D-CB70-4E0B-92AC-FB21E0EECA16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65EDBB30-704B-4E82-B235-3215315E0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43BDCD65-6B58-4560-93DA-775F6F72E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8" name="Conector recto 17">
            <a:extLst>
              <a:ext uri="{FF2B5EF4-FFF2-40B4-BE49-F238E27FC236}">
                <a16:creationId xmlns:a16="http://schemas.microsoft.com/office/drawing/2014/main" id="{35F60253-B20E-4749-ABD5-25047FF4D7CE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20">
            <a:extLst>
              <a:ext uri="{FF2B5EF4-FFF2-40B4-BE49-F238E27FC236}">
                <a16:creationId xmlns:a16="http://schemas.microsoft.com/office/drawing/2014/main" id="{CB70C022-89E2-4A91-BB81-3808BDEE6433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B2E20E72-5DD3-4EC0-A5D5-BDF6D24EB1B3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7AB8C37-E582-49DA-B2D1-A79093136868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Naive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Bayes</a:t>
            </a: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E1322B6F-C263-4FEF-A3D3-34CF152457AD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F2266-3B1B-46BF-9CD6-32D9D526C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0464">
            <a:off x="355870" y="1357210"/>
            <a:ext cx="3825750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AAEC8-E96C-4C9F-9983-E6F62C355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8766">
            <a:off x="4670429" y="1357211"/>
            <a:ext cx="3848759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5A2E95-7013-4077-A6F9-D0D1FDC02D37}"/>
              </a:ext>
            </a:extLst>
          </p:cNvPr>
          <p:cNvSpPr/>
          <p:nvPr/>
        </p:nvSpPr>
        <p:spPr>
          <a:xfrm>
            <a:off x="2126702" y="5460302"/>
            <a:ext cx="46025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0.99836867862969</a:t>
            </a:r>
          </a:p>
        </p:txBody>
      </p:sp>
    </p:spTree>
    <p:extLst>
      <p:ext uri="{BB962C8B-B14F-4D97-AF65-F5344CB8AC3E}">
        <p14:creationId xmlns:p14="http://schemas.microsoft.com/office/powerpoint/2010/main" val="37080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Pedregal</dc:creator>
  <cp:lastModifiedBy>Diego Pedregal</cp:lastModifiedBy>
  <cp:revision>12</cp:revision>
  <dcterms:created xsi:type="dcterms:W3CDTF">2019-12-17T10:57:16Z</dcterms:created>
  <dcterms:modified xsi:type="dcterms:W3CDTF">2019-12-17T13:05:29Z</dcterms:modified>
</cp:coreProperties>
</file>