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01996-DC0B-4F30-BFB1-28BDD0E14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639B2D-A941-45D9-AAC8-20DF87A18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4F73A5-2488-43A2-9D4C-A30B2082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B59-77D1-41D4-9B0C-91D87DC06AE9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A28504-7EB4-48C6-98DF-97FAD726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EBE0A4-84DF-4714-82D2-D21FCDE8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9CB4-A8E9-4805-8B26-6D6D9AB59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9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06A6DD-0D73-46AD-BA5F-1121B61B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0930FAB-EBD7-40E8-909D-51AA73C56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796278-EF80-450A-9B7C-93A4214C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B59-77D1-41D4-9B0C-91D87DC06AE9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7229B7-7D22-4816-A162-BD33BFF1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048DA5-1C39-4A87-93A7-AB766DB7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9CB4-A8E9-4805-8B26-6D6D9AB59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8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624A7E9-E359-45A7-BF80-A76EE4297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0EC01CD-E5EF-40B5-BB4E-29A5CC3BF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58F10D-FDAE-4E58-BDB4-A75AA8E5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B59-77D1-41D4-9B0C-91D87DC06AE9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08A3F5-B1CB-4AEA-BD0B-4F6EFBD9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04FEB2-0167-42EA-88C0-8EC0F867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9CB4-A8E9-4805-8B26-6D6D9AB59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5C877-703B-4DCF-B405-61F891FE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B59494-84A6-4EAB-9BC2-609A03F5E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9CA054-0E54-4256-B6E9-8791A421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B59-77D1-41D4-9B0C-91D87DC06AE9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C4FC7E-E68F-4DFA-B133-0A311790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68D28F-5E83-4D25-B54E-A5DD6D54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9CB4-A8E9-4805-8B26-6D6D9AB59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5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2A291A-16FF-4102-8531-08E1030A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0C4FAE-1931-4218-AC76-680CA89E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78625D-B699-4DC4-84B5-CEACE618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B59-77D1-41D4-9B0C-91D87DC06AE9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81B333-458A-4E84-9232-909BB24A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C50DCA-85EC-4D7A-88F0-66C49F37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9CB4-A8E9-4805-8B26-6D6D9AB59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D9E2A2-4085-4EB7-86E3-CB90E016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185010-598A-4126-8F44-48D3FD663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E9108D-E504-4152-BFE5-86EA62F86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346ABF-BC28-4763-BAAE-6834AA4B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B59-77D1-41D4-9B0C-91D87DC06AE9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8C5239-788D-49C9-A7A7-B08F23D1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13D173-DF44-465E-8AC9-7D2E9178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9CB4-A8E9-4805-8B26-6D6D9AB59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C2E56A-62A3-4725-A8F3-4BF1E1C2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732951-F2A9-4767-9611-3AD027A53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48FBBBF-4399-423D-91D8-B69378650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596FFC9-7193-4CAD-BB75-C75C372F6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80FA283-59F8-4D69-AFCB-5F2A90CAE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482A7A8-0A80-45BC-9AC6-94151F95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B59-77D1-41D4-9B0C-91D87DC06AE9}" type="datetimeFigureOut">
              <a:rPr lang="en-US" smtClean="0"/>
              <a:t>4/21/18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9C5DB8D-94CF-4AE2-814C-B0C5A38A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D5176CC-EF1E-42AB-81FB-47F38174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9CB4-A8E9-4805-8B26-6D6D9AB59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0A4AC1-20B7-404D-908D-93FAE716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A0E92DC-4E6B-41A8-AEF9-732BE480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B59-77D1-41D4-9B0C-91D87DC06AE9}" type="datetimeFigureOut">
              <a:rPr lang="en-US" smtClean="0"/>
              <a:t>4/21/18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622412-5A2E-4B55-A354-B4078385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A2927A-AFE7-445A-89CF-982AD37C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9CB4-A8E9-4805-8B26-6D6D9AB59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7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F0353D-B180-4556-AC9A-476B3DD4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B59-77D1-41D4-9B0C-91D87DC06AE9}" type="datetimeFigureOut">
              <a:rPr lang="en-US" smtClean="0"/>
              <a:t>4/21/18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454FCB1-9894-414E-B8B4-D67417C5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AE37D33-5319-4190-ABD8-56F7B4A2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9CB4-A8E9-4805-8B26-6D6D9AB59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66DDE2-0DBF-4C5A-97FA-53372DC6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436295-B7FA-49B6-AFAE-CE3B9E99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F13340-4ED8-455E-B8B1-939F5B042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8E6F41-17CC-401C-BA8F-21F03BAD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B59-77D1-41D4-9B0C-91D87DC06AE9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A2E9CB-4F09-4178-88B0-265A34DF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9D3E0A-79BF-483D-8A91-51C05F84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9CB4-A8E9-4805-8B26-6D6D9AB59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11438-71E0-4DD6-ACD8-FD840A5B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65DD239-1E3C-4D79-8767-944D0BB27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3C049B5-3155-4B8D-B82A-00B2E7116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3628E7-E41C-43B9-99C3-B3A69822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B59-77D1-41D4-9B0C-91D87DC06AE9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DBC035-9CEA-403F-A3FD-98783303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60DD02-CAF3-4C0C-B048-485B147B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9CB4-A8E9-4805-8B26-6D6D9AB59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1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7C16966-F401-4BA0-87EE-D5E088993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637AE6-3647-4CC8-B7D6-429C0FE37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1183AC-8244-4639-8FD5-098F26E6A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1FB59-77D1-41D4-9B0C-91D87DC06AE9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95DD1E-22DB-49EF-B868-C5B2A1951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3ACBC4-1487-43B2-AE98-14CCC761C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9CB4-A8E9-4805-8B26-6D6D9AB59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9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FD4C32-BDA3-4441-AE98-F1B2D5D33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Bias of visible stars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8311D44-33CA-4A1E-AB38-CD69E0270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3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FE43D-907B-4EC9-97D8-FF5F6723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197485"/>
            <a:ext cx="10515600" cy="488315"/>
          </a:xfrm>
        </p:spPr>
        <p:txBody>
          <a:bodyPr>
            <a:normAutofit fontScale="90000"/>
          </a:bodyPr>
          <a:lstStyle/>
          <a:p>
            <a:r>
              <a:rPr lang="en-US" dirty="0"/>
              <a:t>All stars in </a:t>
            </a:r>
            <a:r>
              <a:rPr lang="en-US" dirty="0" err="1"/>
              <a:t>hipparcos</a:t>
            </a:r>
            <a:r>
              <a:rPr lang="en-US" dirty="0"/>
              <a:t> catalogue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967E58A-911F-4201-8707-67DBCD3DC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5" y="893744"/>
            <a:ext cx="5343073" cy="54219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124" y="893744"/>
            <a:ext cx="6352004" cy="45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3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FE43D-907B-4EC9-97D8-FF5F6723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197485"/>
            <a:ext cx="10515600" cy="488315"/>
          </a:xfrm>
        </p:spPr>
        <p:txBody>
          <a:bodyPr>
            <a:normAutofit fontScale="90000"/>
          </a:bodyPr>
          <a:lstStyle/>
          <a:p>
            <a:r>
              <a:rPr lang="en-US" dirty="0"/>
              <a:t>Only visible stars (mag &gt; 6.5)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4B1C695-32FA-4C2D-90A1-697EE1DA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6" y="956929"/>
            <a:ext cx="5087705" cy="51036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190" y="1336281"/>
            <a:ext cx="6701884" cy="428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FE43D-907B-4EC9-97D8-FF5F6723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197485"/>
            <a:ext cx="10515600" cy="488315"/>
          </a:xfrm>
        </p:spPr>
        <p:txBody>
          <a:bodyPr>
            <a:normAutofit fontScale="90000"/>
          </a:bodyPr>
          <a:lstStyle/>
          <a:p>
            <a:r>
              <a:rPr lang="en-US" dirty="0"/>
              <a:t>Equal size sample of </a:t>
            </a:r>
            <a:r>
              <a:rPr lang="en-US" dirty="0" err="1"/>
              <a:t>hipparcos</a:t>
            </a:r>
            <a:r>
              <a:rPr lang="en-US" dirty="0"/>
              <a:t> catalogue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37D3CE-BFD4-4B3A-8C0A-5A75CFDB6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2" y="1070625"/>
            <a:ext cx="5060783" cy="5240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494" y="1070625"/>
            <a:ext cx="6619277" cy="489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7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FE43D-907B-4EC9-97D8-FF5F6723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197485"/>
            <a:ext cx="10515600" cy="488315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F2F352E-078D-453C-A520-E9B4F17D23FC}"/>
              </a:ext>
            </a:extLst>
          </p:cNvPr>
          <p:cNvSpPr txBox="1"/>
          <p:nvPr/>
        </p:nvSpPr>
        <p:spPr>
          <a:xfrm>
            <a:off x="563880" y="105136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visibles</a:t>
            </a:r>
            <a:endParaRPr lang="en-US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7AD7AD4-417A-49E2-8870-F5CCF09C7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688" y="1851585"/>
            <a:ext cx="5522552" cy="4661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14CF50D-439F-4CB7-B3F8-C271C36E4029}"/>
              </a:ext>
            </a:extLst>
          </p:cNvPr>
          <p:cNvSpPr txBox="1"/>
          <p:nvPr/>
        </p:nvSpPr>
        <p:spPr>
          <a:xfrm>
            <a:off x="6275688" y="1112921"/>
            <a:ext cx="5317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All stars in </a:t>
            </a:r>
            <a:r>
              <a:rPr lang="en-US" sz="3200" dirty="0" err="1"/>
              <a:t>hipparcos</a:t>
            </a:r>
            <a:r>
              <a:rPr lang="en-US" sz="3200" dirty="0"/>
              <a:t> catalogue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4429E4D-8702-44CE-9C78-F922A38D5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8" y="1851585"/>
            <a:ext cx="5727283" cy="46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1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FE43D-907B-4EC9-97D8-FF5F6723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197485"/>
            <a:ext cx="10515600" cy="488315"/>
          </a:xfrm>
        </p:spPr>
        <p:txBody>
          <a:bodyPr>
            <a:normAutofit fontScale="90000"/>
          </a:bodyPr>
          <a:lstStyle/>
          <a:p>
            <a:r>
              <a:rPr lang="en-US" dirty="0"/>
              <a:t>Distance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F2F352E-078D-453C-A520-E9B4F17D23FC}"/>
              </a:ext>
            </a:extLst>
          </p:cNvPr>
          <p:cNvSpPr txBox="1"/>
          <p:nvPr/>
        </p:nvSpPr>
        <p:spPr>
          <a:xfrm>
            <a:off x="563880" y="105136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visibles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14CF50D-439F-4CB7-B3F8-C271C36E4029}"/>
              </a:ext>
            </a:extLst>
          </p:cNvPr>
          <p:cNvSpPr txBox="1"/>
          <p:nvPr/>
        </p:nvSpPr>
        <p:spPr>
          <a:xfrm>
            <a:off x="6275688" y="1112921"/>
            <a:ext cx="5317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All stars in </a:t>
            </a:r>
            <a:r>
              <a:rPr lang="en-US" sz="3200" dirty="0" err="1"/>
              <a:t>hipparcos</a:t>
            </a:r>
            <a:r>
              <a:rPr lang="en-US" sz="3200" dirty="0"/>
              <a:t> catalogue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D0BAEB-0153-4DA9-B82C-B9EBFE466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6" y="2007250"/>
            <a:ext cx="5803227" cy="43501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2C7DC2B-12D3-4F71-AD45-DD7247846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41" y="2007250"/>
            <a:ext cx="4859468" cy="435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0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40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Bias of visible stars</vt:lpstr>
      <vt:lpstr>All stars in hipparcos catalogue</vt:lpstr>
      <vt:lpstr>Only visible stars (mag &gt; 6.5)</vt:lpstr>
      <vt:lpstr>Equal size sample of hipparcos catalogue</vt:lpstr>
      <vt:lpstr>Distribution of distance</vt:lpstr>
      <vt:lpstr>Distance plot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of visible stars</dc:title>
  <dc:creator>Timothy Mason</dc:creator>
  <cp:lastModifiedBy>Timothy Mason</cp:lastModifiedBy>
  <cp:revision>8</cp:revision>
  <dcterms:created xsi:type="dcterms:W3CDTF">2018-04-19T21:57:03Z</dcterms:created>
  <dcterms:modified xsi:type="dcterms:W3CDTF">2018-04-21T19:34:54Z</dcterms:modified>
</cp:coreProperties>
</file>