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6" r:id="rId3"/>
    <p:sldId id="258" r:id="rId4"/>
    <p:sldId id="262" r:id="rId5"/>
    <p:sldId id="263" r:id="rId6"/>
    <p:sldId id="259" r:id="rId7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88"/>
    <a:srgbClr val="84BEE5"/>
    <a:srgbClr val="05DA73"/>
    <a:srgbClr val="08456E"/>
    <a:srgbClr val="444444"/>
    <a:srgbClr val="009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4E7B9-F613-4CE5-A43E-22544DD0D846}" v="203" dt="2023-03-01T06:10:03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 snapToGrid="0">
      <p:cViewPr varScale="1">
        <p:scale>
          <a:sx n="15" d="100"/>
          <a:sy n="15" d="100"/>
        </p:scale>
        <p:origin x="23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C67C7-7BA3-44D1-8B9A-FE937EAAF474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EB0DC-213E-4DD6-A25C-037BC2CB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7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B0DC-213E-4DD6-A25C-037BC2CBEFB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70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B0DC-213E-4DD6-A25C-037BC2CBEFB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878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B0DC-213E-4DD6-A25C-037BC2CBEFB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99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B0DC-213E-4DD6-A25C-037BC2CBEFB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16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240A0CD-5651-DB81-00B7-7235AD2D0E6B}"/>
              </a:ext>
            </a:extLst>
          </p:cNvPr>
          <p:cNvSpPr/>
          <p:nvPr userDrawn="1"/>
        </p:nvSpPr>
        <p:spPr>
          <a:xfrm>
            <a:off x="0" y="0"/>
            <a:ext cx="35999738" cy="359997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0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87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79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87D1567-7A3C-5CB6-8E53-1678B4D4B8B7}"/>
              </a:ext>
            </a:extLst>
          </p:cNvPr>
          <p:cNvSpPr/>
          <p:nvPr userDrawn="1"/>
        </p:nvSpPr>
        <p:spPr>
          <a:xfrm>
            <a:off x="0" y="0"/>
            <a:ext cx="35999738" cy="359997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6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8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19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10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5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7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8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95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49B64-0616-4227-B549-E8B047E3C91B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70830-4C9C-4CFA-96D8-8E6134102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6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1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1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DE355-C137-B12E-C7D6-40765302C0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74982" y="1510261"/>
            <a:ext cx="31049774" cy="6958285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사용 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1196F-F209-49F9-6A69-F7F9516CEF7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74982" y="9583264"/>
            <a:ext cx="31049774" cy="2284150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#000000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#FFFFFF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#888888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#84BEE5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#05DA73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8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4A5158-2733-AD41-F798-2BB0350C1CB6}"/>
              </a:ext>
            </a:extLst>
          </p:cNvPr>
          <p:cNvSpPr txBox="1"/>
          <p:nvPr/>
        </p:nvSpPr>
        <p:spPr>
          <a:xfrm>
            <a:off x="4397427" y="22606000"/>
            <a:ext cx="2720488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0" b="1" dirty="0">
                <a:solidFill>
                  <a:schemeClr val="bg1"/>
                </a:solidFill>
                <a:latin typeface="+mj-ea"/>
                <a:ea typeface="+mj-ea"/>
              </a:rPr>
              <a:t>리</a:t>
            </a:r>
            <a:r>
              <a:rPr lang="en-US" altLang="ko-KR" sz="40000" b="1" dirty="0">
                <a:solidFill>
                  <a:srgbClr val="84BEE5"/>
                </a:solidFill>
                <a:latin typeface="+mj-ea"/>
                <a:ea typeface="+mj-ea"/>
              </a:rPr>
              <a:t>;</a:t>
            </a:r>
            <a:r>
              <a:rPr lang="ko-KR" altLang="en-US" sz="40000" b="1" dirty="0">
                <a:solidFill>
                  <a:schemeClr val="bg1"/>
                </a:solidFill>
                <a:latin typeface="+mj-ea"/>
                <a:ea typeface="+mj-ea"/>
              </a:rPr>
              <a:t>듬칫듬칫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9D422-52D9-A69F-8449-88D5C0D92A41}"/>
              </a:ext>
            </a:extLst>
          </p:cNvPr>
          <p:cNvSpPr txBox="1"/>
          <p:nvPr/>
        </p:nvSpPr>
        <p:spPr>
          <a:xfrm rot="10800000">
            <a:off x="4397427" y="7145874"/>
            <a:ext cx="2720488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0" b="1" dirty="0">
                <a:solidFill>
                  <a:schemeClr val="bg1"/>
                </a:solidFill>
                <a:latin typeface="+mj-ea"/>
                <a:ea typeface="+mj-ea"/>
              </a:rPr>
              <a:t>리</a:t>
            </a:r>
            <a:r>
              <a:rPr lang="en-US" altLang="ko-KR" sz="40000" b="1" dirty="0">
                <a:solidFill>
                  <a:srgbClr val="84BEE5"/>
                </a:solidFill>
                <a:latin typeface="+mj-ea"/>
                <a:ea typeface="+mj-ea"/>
              </a:rPr>
              <a:t>;</a:t>
            </a:r>
            <a:r>
              <a:rPr lang="ko-KR" altLang="en-US" sz="40000" b="1" dirty="0">
                <a:solidFill>
                  <a:schemeClr val="bg1"/>
                </a:solidFill>
                <a:latin typeface="+mj-ea"/>
                <a:ea typeface="+mj-ea"/>
              </a:rPr>
              <a:t>듬칫듬칫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A3F01-00A7-D555-53A4-50D2ED253841}"/>
              </a:ext>
            </a:extLst>
          </p:cNvPr>
          <p:cNvSpPr txBox="1"/>
          <p:nvPr/>
        </p:nvSpPr>
        <p:spPr>
          <a:xfrm>
            <a:off x="12399616" y="29412664"/>
            <a:ext cx="1120050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500" b="1" dirty="0">
                <a:solidFill>
                  <a:srgbClr val="888888"/>
                </a:solidFill>
              </a:rPr>
              <a:t>시작하려면</a:t>
            </a:r>
            <a:endParaRPr lang="en-US" altLang="ko-KR" sz="7500" b="1" dirty="0">
              <a:solidFill>
                <a:srgbClr val="888888"/>
              </a:solidFill>
            </a:endParaRPr>
          </a:p>
          <a:p>
            <a:pPr algn="ctr"/>
            <a:r>
              <a:rPr lang="ko-KR" altLang="en-US" sz="7500" b="1" dirty="0">
                <a:solidFill>
                  <a:srgbClr val="888888"/>
                </a:solidFill>
              </a:rPr>
              <a:t>아무 버튼이나 클릭하세요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5ABF4-0E56-6052-2D26-39D7F22990C2}"/>
              </a:ext>
            </a:extLst>
          </p:cNvPr>
          <p:cNvSpPr txBox="1"/>
          <p:nvPr/>
        </p:nvSpPr>
        <p:spPr>
          <a:xfrm rot="10800000">
            <a:off x="12399616" y="4186417"/>
            <a:ext cx="1120050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500" b="1" dirty="0">
                <a:solidFill>
                  <a:srgbClr val="888888"/>
                </a:solidFill>
              </a:rPr>
              <a:t>시작하려면</a:t>
            </a:r>
            <a:endParaRPr lang="en-US" altLang="ko-KR" sz="7500" b="1" dirty="0">
              <a:solidFill>
                <a:srgbClr val="888888"/>
              </a:solidFill>
            </a:endParaRPr>
          </a:p>
          <a:p>
            <a:pPr algn="ctr"/>
            <a:r>
              <a:rPr lang="ko-KR" altLang="en-US" sz="7500" b="1" dirty="0">
                <a:solidFill>
                  <a:srgbClr val="888888"/>
                </a:solidFill>
              </a:rPr>
              <a:t>아무 버튼이나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118846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44E64F-0176-7DFB-FE05-6223D80B222B}"/>
              </a:ext>
            </a:extLst>
          </p:cNvPr>
          <p:cNvSpPr txBox="1"/>
          <p:nvPr/>
        </p:nvSpPr>
        <p:spPr>
          <a:xfrm>
            <a:off x="1963285" y="341273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EBDF8-F6B6-C6BE-1AD9-387729F48CEF}"/>
              </a:ext>
            </a:extLst>
          </p:cNvPr>
          <p:cNvSpPr txBox="1"/>
          <p:nvPr/>
        </p:nvSpPr>
        <p:spPr>
          <a:xfrm>
            <a:off x="28887285" y="341070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E3758-F2DD-8B91-D5E7-920EE53D0D1F}"/>
              </a:ext>
            </a:extLst>
          </p:cNvPr>
          <p:cNvSpPr txBox="1"/>
          <p:nvPr/>
        </p:nvSpPr>
        <p:spPr>
          <a:xfrm rot="10800000">
            <a:off x="1963285" y="1929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6EB1C-838F-D3AA-131E-7ECBB7DD134E}"/>
              </a:ext>
            </a:extLst>
          </p:cNvPr>
          <p:cNvSpPr txBox="1"/>
          <p:nvPr/>
        </p:nvSpPr>
        <p:spPr>
          <a:xfrm rot="10800000">
            <a:off x="28887285" y="1726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512990-1ED6-4AF4-D2BB-AF80CED0797B}"/>
              </a:ext>
            </a:extLst>
          </p:cNvPr>
          <p:cNvSpPr/>
          <p:nvPr/>
        </p:nvSpPr>
        <p:spPr>
          <a:xfrm>
            <a:off x="8999869" y="8999869"/>
            <a:ext cx="18000000" cy="1800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6D31C-93A6-809B-90B0-F0049DFFD731}"/>
              </a:ext>
            </a:extLst>
          </p:cNvPr>
          <p:cNvSpPr txBox="1"/>
          <p:nvPr/>
        </p:nvSpPr>
        <p:spPr>
          <a:xfrm>
            <a:off x="13352589" y="27686000"/>
            <a:ext cx="929456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달의 하루 </a:t>
            </a:r>
            <a:r>
              <a:rPr lang="en-US" altLang="ko-KR" sz="10000" b="1" dirty="0">
                <a:solidFill>
                  <a:schemeClr val="bg1"/>
                </a:solidFill>
              </a:rPr>
              <a:t>– </a:t>
            </a:r>
            <a:r>
              <a:rPr lang="ko-KR" altLang="en-US" sz="10000" b="1" dirty="0">
                <a:solidFill>
                  <a:schemeClr val="bg1"/>
                </a:solidFill>
              </a:rPr>
              <a:t>염라</a:t>
            </a:r>
            <a:endParaRPr lang="en-US" altLang="ko-KR" sz="10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★★★☆☆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5E57137-BD9A-5041-99E9-ABE6B9B4D5FC}"/>
              </a:ext>
            </a:extLst>
          </p:cNvPr>
          <p:cNvSpPr/>
          <p:nvPr/>
        </p:nvSpPr>
        <p:spPr>
          <a:xfrm>
            <a:off x="32469469" y="8999869"/>
            <a:ext cx="18000000" cy="18000000"/>
          </a:xfrm>
          <a:prstGeom prst="ellipse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85CD0A2-B90A-95C4-021A-EEB69C2EB8D8}"/>
              </a:ext>
            </a:extLst>
          </p:cNvPr>
          <p:cNvSpPr/>
          <p:nvPr/>
        </p:nvSpPr>
        <p:spPr>
          <a:xfrm>
            <a:off x="-14469731" y="8999869"/>
            <a:ext cx="18000000" cy="18000000"/>
          </a:xfrm>
          <a:prstGeom prst="ellipse">
            <a:avLst/>
          </a:prstGeom>
          <a:blipFill dpi="0"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3DABC-286D-C25C-A844-7222C7504674}"/>
              </a:ext>
            </a:extLst>
          </p:cNvPr>
          <p:cNvSpPr txBox="1"/>
          <p:nvPr/>
        </p:nvSpPr>
        <p:spPr>
          <a:xfrm rot="10800000">
            <a:off x="13306116" y="5143639"/>
            <a:ext cx="938750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달의 하루 </a:t>
            </a:r>
            <a:r>
              <a:rPr lang="en-US" altLang="ko-KR" sz="10000" b="1" dirty="0">
                <a:solidFill>
                  <a:schemeClr val="bg1"/>
                </a:solidFill>
              </a:rPr>
              <a:t>– </a:t>
            </a:r>
            <a:r>
              <a:rPr lang="ko-KR" altLang="en-US" sz="10000" b="1" dirty="0">
                <a:solidFill>
                  <a:schemeClr val="bg1"/>
                </a:solidFill>
              </a:rPr>
              <a:t>염라</a:t>
            </a:r>
            <a:endParaRPr lang="en-US" altLang="ko-KR" sz="10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★★★☆☆</a:t>
            </a:r>
          </a:p>
        </p:txBody>
      </p:sp>
    </p:spTree>
    <p:extLst>
      <p:ext uri="{BB962C8B-B14F-4D97-AF65-F5344CB8AC3E}">
        <p14:creationId xmlns:p14="http://schemas.microsoft.com/office/powerpoint/2010/main" val="421168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485CD0A2-B90A-95C4-021A-EEB69C2EB8D8}"/>
              </a:ext>
            </a:extLst>
          </p:cNvPr>
          <p:cNvSpPr/>
          <p:nvPr/>
        </p:nvSpPr>
        <p:spPr>
          <a:xfrm>
            <a:off x="32469469" y="8999869"/>
            <a:ext cx="18000000" cy="18000000"/>
          </a:xfrm>
          <a:prstGeom prst="ellipse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4E64F-0176-7DFB-FE05-6223D80B222B}"/>
              </a:ext>
            </a:extLst>
          </p:cNvPr>
          <p:cNvSpPr txBox="1"/>
          <p:nvPr/>
        </p:nvSpPr>
        <p:spPr>
          <a:xfrm>
            <a:off x="1963285" y="341273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EBDF8-F6B6-C6BE-1AD9-387729F48CEF}"/>
              </a:ext>
            </a:extLst>
          </p:cNvPr>
          <p:cNvSpPr txBox="1"/>
          <p:nvPr/>
        </p:nvSpPr>
        <p:spPr>
          <a:xfrm>
            <a:off x="28887285" y="341070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E3758-F2DD-8B91-D5E7-920EE53D0D1F}"/>
              </a:ext>
            </a:extLst>
          </p:cNvPr>
          <p:cNvSpPr txBox="1"/>
          <p:nvPr/>
        </p:nvSpPr>
        <p:spPr>
          <a:xfrm rot="10800000">
            <a:off x="1963285" y="1929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6EB1C-838F-D3AA-131E-7ECBB7DD134E}"/>
              </a:ext>
            </a:extLst>
          </p:cNvPr>
          <p:cNvSpPr txBox="1"/>
          <p:nvPr/>
        </p:nvSpPr>
        <p:spPr>
          <a:xfrm rot="10800000">
            <a:off x="28887285" y="1726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512990-1ED6-4AF4-D2BB-AF80CED0797B}"/>
              </a:ext>
            </a:extLst>
          </p:cNvPr>
          <p:cNvSpPr/>
          <p:nvPr/>
        </p:nvSpPr>
        <p:spPr>
          <a:xfrm>
            <a:off x="-14469731" y="8999869"/>
            <a:ext cx="18000000" cy="18000000"/>
          </a:xfrm>
          <a:prstGeom prst="ellipse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6D31C-93A6-809B-90B0-F0049DFFD731}"/>
              </a:ext>
            </a:extLst>
          </p:cNvPr>
          <p:cNvSpPr txBox="1"/>
          <p:nvPr/>
        </p:nvSpPr>
        <p:spPr>
          <a:xfrm>
            <a:off x="13650571" y="27686000"/>
            <a:ext cx="86986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</a:rPr>
              <a:t>IVE</a:t>
            </a:r>
            <a:r>
              <a:rPr lang="ko-KR" altLang="en-US" sz="10000" b="1" dirty="0">
                <a:solidFill>
                  <a:schemeClr val="bg1"/>
                </a:solidFill>
              </a:rPr>
              <a:t> </a:t>
            </a:r>
            <a:r>
              <a:rPr lang="en-US" altLang="ko-KR" sz="10000" b="1" dirty="0">
                <a:solidFill>
                  <a:schemeClr val="bg1"/>
                </a:solidFill>
              </a:rPr>
              <a:t>– LOVE</a:t>
            </a:r>
            <a:r>
              <a:rPr lang="ko-KR" altLang="en-US" sz="10000" b="1" dirty="0">
                <a:solidFill>
                  <a:schemeClr val="bg1"/>
                </a:solidFill>
              </a:rPr>
              <a:t> </a:t>
            </a:r>
            <a:r>
              <a:rPr lang="en-US" altLang="ko-KR" sz="10000" b="1" dirty="0">
                <a:solidFill>
                  <a:schemeClr val="bg1"/>
                </a:solidFill>
              </a:rPr>
              <a:t>DIVE</a:t>
            </a: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★★☆☆☆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5E57137-BD9A-5041-99E9-ABE6B9B4D5FC}"/>
              </a:ext>
            </a:extLst>
          </p:cNvPr>
          <p:cNvSpPr/>
          <p:nvPr/>
        </p:nvSpPr>
        <p:spPr>
          <a:xfrm>
            <a:off x="8999869" y="8999869"/>
            <a:ext cx="18000000" cy="18000000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3DABC-286D-C25C-A844-7222C7504674}"/>
              </a:ext>
            </a:extLst>
          </p:cNvPr>
          <p:cNvSpPr txBox="1"/>
          <p:nvPr/>
        </p:nvSpPr>
        <p:spPr>
          <a:xfrm rot="10800000">
            <a:off x="13650572" y="5143639"/>
            <a:ext cx="86986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</a:rPr>
              <a:t>IVE</a:t>
            </a:r>
            <a:r>
              <a:rPr lang="ko-KR" altLang="en-US" sz="10000" b="1" dirty="0">
                <a:solidFill>
                  <a:schemeClr val="bg1"/>
                </a:solidFill>
              </a:rPr>
              <a:t> </a:t>
            </a:r>
            <a:r>
              <a:rPr lang="en-US" altLang="ko-KR" sz="10000" b="1" dirty="0">
                <a:solidFill>
                  <a:schemeClr val="bg1"/>
                </a:solidFill>
              </a:rPr>
              <a:t>– LOVE DIVE</a:t>
            </a: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★★☆☆☆</a:t>
            </a:r>
          </a:p>
        </p:txBody>
      </p:sp>
    </p:spTree>
    <p:extLst>
      <p:ext uri="{BB962C8B-B14F-4D97-AF65-F5344CB8AC3E}">
        <p14:creationId xmlns:p14="http://schemas.microsoft.com/office/powerpoint/2010/main" val="358562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7E512990-1ED6-4AF4-D2BB-AF80CED0797B}"/>
              </a:ext>
            </a:extLst>
          </p:cNvPr>
          <p:cNvSpPr/>
          <p:nvPr/>
        </p:nvSpPr>
        <p:spPr>
          <a:xfrm>
            <a:off x="32469469" y="8999869"/>
            <a:ext cx="18000000" cy="18000000"/>
          </a:xfrm>
          <a:prstGeom prst="ellipse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5E57137-BD9A-5041-99E9-ABE6B9B4D5FC}"/>
              </a:ext>
            </a:extLst>
          </p:cNvPr>
          <p:cNvSpPr/>
          <p:nvPr/>
        </p:nvSpPr>
        <p:spPr>
          <a:xfrm>
            <a:off x="-14469731" y="8999869"/>
            <a:ext cx="18000000" cy="18000000"/>
          </a:xfrm>
          <a:prstGeom prst="ellipse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85CD0A2-B90A-95C4-021A-EEB69C2EB8D8}"/>
              </a:ext>
            </a:extLst>
          </p:cNvPr>
          <p:cNvSpPr/>
          <p:nvPr/>
        </p:nvSpPr>
        <p:spPr>
          <a:xfrm>
            <a:off x="8999869" y="8999869"/>
            <a:ext cx="18000000" cy="18000000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4E64F-0176-7DFB-FE05-6223D80B222B}"/>
              </a:ext>
            </a:extLst>
          </p:cNvPr>
          <p:cNvSpPr txBox="1"/>
          <p:nvPr/>
        </p:nvSpPr>
        <p:spPr>
          <a:xfrm>
            <a:off x="1963285" y="341273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EBDF8-F6B6-C6BE-1AD9-387729F48CEF}"/>
              </a:ext>
            </a:extLst>
          </p:cNvPr>
          <p:cNvSpPr txBox="1"/>
          <p:nvPr/>
        </p:nvSpPr>
        <p:spPr>
          <a:xfrm>
            <a:off x="28887285" y="341070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E3758-F2DD-8B91-D5E7-920EE53D0D1F}"/>
              </a:ext>
            </a:extLst>
          </p:cNvPr>
          <p:cNvSpPr txBox="1"/>
          <p:nvPr/>
        </p:nvSpPr>
        <p:spPr>
          <a:xfrm rot="10800000">
            <a:off x="1963285" y="192962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다음 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6EB1C-838F-D3AA-131E-7ECBB7DD134E}"/>
              </a:ext>
            </a:extLst>
          </p:cNvPr>
          <p:cNvSpPr txBox="1"/>
          <p:nvPr/>
        </p:nvSpPr>
        <p:spPr>
          <a:xfrm rot="10800000">
            <a:off x="28887285" y="172681"/>
            <a:ext cx="51491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0" b="1" dirty="0">
                <a:solidFill>
                  <a:schemeClr val="bg1"/>
                </a:solidFill>
              </a:rPr>
              <a:t>이전 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6D31C-93A6-809B-90B0-F0049DFFD731}"/>
              </a:ext>
            </a:extLst>
          </p:cNvPr>
          <p:cNvSpPr txBox="1"/>
          <p:nvPr/>
        </p:nvSpPr>
        <p:spPr>
          <a:xfrm>
            <a:off x="10099475" y="27686000"/>
            <a:ext cx="158008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 err="1">
                <a:solidFill>
                  <a:schemeClr val="bg1"/>
                </a:solidFill>
              </a:rPr>
              <a:t>Sekai</a:t>
            </a:r>
            <a:r>
              <a:rPr lang="ko-KR" altLang="en-US" sz="10000" b="1" dirty="0">
                <a:solidFill>
                  <a:schemeClr val="bg1"/>
                </a:solidFill>
              </a:rPr>
              <a:t> </a:t>
            </a:r>
            <a:r>
              <a:rPr lang="en-US" altLang="ko-KR" sz="10000" b="1" dirty="0">
                <a:solidFill>
                  <a:schemeClr val="bg1"/>
                </a:solidFill>
              </a:rPr>
              <a:t>– Don’t Fight The Music</a:t>
            </a: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★★★★★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3DABC-286D-C25C-A844-7222C7504674}"/>
              </a:ext>
            </a:extLst>
          </p:cNvPr>
          <p:cNvSpPr txBox="1"/>
          <p:nvPr/>
        </p:nvSpPr>
        <p:spPr>
          <a:xfrm rot="10800000">
            <a:off x="10099472" y="5143639"/>
            <a:ext cx="158008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 err="1">
                <a:solidFill>
                  <a:schemeClr val="bg1"/>
                </a:solidFill>
              </a:rPr>
              <a:t>Sekai</a:t>
            </a:r>
            <a:r>
              <a:rPr lang="ko-KR" altLang="en-US" sz="10000" b="1" dirty="0">
                <a:solidFill>
                  <a:schemeClr val="bg1"/>
                </a:solidFill>
              </a:rPr>
              <a:t> </a:t>
            </a:r>
            <a:r>
              <a:rPr lang="en-US" altLang="ko-KR" sz="10000" b="1" dirty="0">
                <a:solidFill>
                  <a:schemeClr val="bg1"/>
                </a:solidFill>
              </a:rPr>
              <a:t>– Don’t Fight The Music</a:t>
            </a:r>
          </a:p>
          <a:p>
            <a:pPr algn="ctr"/>
            <a:r>
              <a:rPr lang="ko-KR" altLang="en-US" sz="10000" b="1" dirty="0">
                <a:solidFill>
                  <a:schemeClr val="bg1"/>
                </a:solidFill>
              </a:rPr>
              <a:t>★★★★★</a:t>
            </a:r>
          </a:p>
        </p:txBody>
      </p:sp>
    </p:spTree>
    <p:extLst>
      <p:ext uri="{BB962C8B-B14F-4D97-AF65-F5344CB8AC3E}">
        <p14:creationId xmlns:p14="http://schemas.microsoft.com/office/powerpoint/2010/main" val="377505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1329BB8-463A-1D35-EAF6-A953B7711A44}"/>
              </a:ext>
            </a:extLst>
          </p:cNvPr>
          <p:cNvGrpSpPr/>
          <p:nvPr/>
        </p:nvGrpSpPr>
        <p:grpSpPr>
          <a:xfrm>
            <a:off x="1870869" y="0"/>
            <a:ext cx="32258000" cy="35999738"/>
            <a:chOff x="2438400" y="0"/>
            <a:chExt cx="32258000" cy="3599973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82790FD-D24B-822A-8C5D-45A69A0091AB}"/>
                </a:ext>
              </a:extLst>
            </p:cNvPr>
            <p:cNvSpPr/>
            <p:nvPr/>
          </p:nvSpPr>
          <p:spPr>
            <a:xfrm>
              <a:off x="2438400" y="0"/>
              <a:ext cx="5334000" cy="35999738"/>
            </a:xfrm>
            <a:prstGeom prst="rect">
              <a:avLst/>
            </a:prstGeom>
            <a:solidFill>
              <a:srgbClr val="444444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2D6D1B2-FC3D-4435-50CA-3D0EB29B40DE}"/>
                </a:ext>
              </a:extLst>
            </p:cNvPr>
            <p:cNvSpPr/>
            <p:nvPr/>
          </p:nvSpPr>
          <p:spPr>
            <a:xfrm>
              <a:off x="7823200" y="0"/>
              <a:ext cx="5334000" cy="35999738"/>
            </a:xfrm>
            <a:prstGeom prst="rect">
              <a:avLst/>
            </a:prstGeom>
            <a:solidFill>
              <a:srgbClr val="444444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61D7A0F-7794-7BDC-C757-D90A4AB53FAB}"/>
                </a:ext>
              </a:extLst>
            </p:cNvPr>
            <p:cNvSpPr/>
            <p:nvPr/>
          </p:nvSpPr>
          <p:spPr>
            <a:xfrm>
              <a:off x="13208000" y="0"/>
              <a:ext cx="5334000" cy="35999738"/>
            </a:xfrm>
            <a:prstGeom prst="rect">
              <a:avLst/>
            </a:prstGeom>
            <a:solidFill>
              <a:srgbClr val="444444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934655-7FEC-CF72-567E-E0F2D0B14600}"/>
                </a:ext>
              </a:extLst>
            </p:cNvPr>
            <p:cNvSpPr/>
            <p:nvPr/>
          </p:nvSpPr>
          <p:spPr>
            <a:xfrm>
              <a:off x="18592800" y="0"/>
              <a:ext cx="5334000" cy="35999738"/>
            </a:xfrm>
            <a:prstGeom prst="rect">
              <a:avLst/>
            </a:prstGeom>
            <a:solidFill>
              <a:srgbClr val="444444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5E80A83-A858-A4EF-2190-E57951B957BA}"/>
                </a:ext>
              </a:extLst>
            </p:cNvPr>
            <p:cNvSpPr/>
            <p:nvPr/>
          </p:nvSpPr>
          <p:spPr>
            <a:xfrm>
              <a:off x="23977600" y="0"/>
              <a:ext cx="5334000" cy="35999738"/>
            </a:xfrm>
            <a:prstGeom prst="rect">
              <a:avLst/>
            </a:prstGeom>
            <a:solidFill>
              <a:srgbClr val="444444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E7CC5C3-F280-3AC4-50F7-B5C782E1693D}"/>
                </a:ext>
              </a:extLst>
            </p:cNvPr>
            <p:cNvSpPr/>
            <p:nvPr/>
          </p:nvSpPr>
          <p:spPr>
            <a:xfrm>
              <a:off x="29362400" y="0"/>
              <a:ext cx="5334000" cy="35999738"/>
            </a:xfrm>
            <a:prstGeom prst="rect">
              <a:avLst/>
            </a:prstGeom>
            <a:solidFill>
              <a:srgbClr val="444444"/>
            </a:solidFill>
            <a:ln w="381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6647DC-417D-A007-60E3-D24A7588931E}"/>
              </a:ext>
            </a:extLst>
          </p:cNvPr>
          <p:cNvSpPr/>
          <p:nvPr/>
        </p:nvSpPr>
        <p:spPr>
          <a:xfrm>
            <a:off x="1870869" y="-1778000"/>
            <a:ext cx="5334000" cy="1117600"/>
          </a:xfrm>
          <a:prstGeom prst="rect">
            <a:avLst/>
          </a:prstGeom>
          <a:solidFill>
            <a:srgbClr val="84B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6796D3-B2C0-D309-2251-25B4BF3AA422}"/>
              </a:ext>
            </a:extLst>
          </p:cNvPr>
          <p:cNvSpPr/>
          <p:nvPr/>
        </p:nvSpPr>
        <p:spPr>
          <a:xfrm>
            <a:off x="12589669" y="-1778000"/>
            <a:ext cx="5334000" cy="1117600"/>
          </a:xfrm>
          <a:prstGeom prst="rect">
            <a:avLst/>
          </a:prstGeom>
          <a:solidFill>
            <a:srgbClr val="84B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A1ACD6-D8BF-F5DC-2B86-3CEE5069EADB}"/>
              </a:ext>
            </a:extLst>
          </p:cNvPr>
          <p:cNvSpPr/>
          <p:nvPr/>
        </p:nvSpPr>
        <p:spPr>
          <a:xfrm>
            <a:off x="7306469" y="36660138"/>
            <a:ext cx="5334000" cy="1117600"/>
          </a:xfrm>
          <a:prstGeom prst="rect">
            <a:avLst/>
          </a:prstGeom>
          <a:solidFill>
            <a:srgbClr val="05D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08CFF4-0BFA-C82A-8A17-7D90F4847DA5}"/>
              </a:ext>
            </a:extLst>
          </p:cNvPr>
          <p:cNvSpPr/>
          <p:nvPr/>
        </p:nvSpPr>
        <p:spPr>
          <a:xfrm>
            <a:off x="17923669" y="36660138"/>
            <a:ext cx="5334000" cy="1117600"/>
          </a:xfrm>
          <a:prstGeom prst="rect">
            <a:avLst/>
          </a:prstGeom>
          <a:solidFill>
            <a:srgbClr val="05D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0F6E10-1D72-6FEB-D9DD-B572C8DBE573}"/>
              </a:ext>
            </a:extLst>
          </p:cNvPr>
          <p:cNvSpPr/>
          <p:nvPr/>
        </p:nvSpPr>
        <p:spPr>
          <a:xfrm>
            <a:off x="23359269" y="-1778000"/>
            <a:ext cx="5334000" cy="1117600"/>
          </a:xfrm>
          <a:prstGeom prst="rect">
            <a:avLst/>
          </a:prstGeom>
          <a:solidFill>
            <a:srgbClr val="84B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1B70FD-472D-5426-0D17-D45AA12164A2}"/>
              </a:ext>
            </a:extLst>
          </p:cNvPr>
          <p:cNvSpPr/>
          <p:nvPr/>
        </p:nvSpPr>
        <p:spPr>
          <a:xfrm>
            <a:off x="28540869" y="36660138"/>
            <a:ext cx="5334000" cy="1117600"/>
          </a:xfrm>
          <a:prstGeom prst="rect">
            <a:avLst/>
          </a:prstGeom>
          <a:solidFill>
            <a:srgbClr val="05D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657D50-8DE7-DE62-539C-822E73BAA432}"/>
              </a:ext>
            </a:extLst>
          </p:cNvPr>
          <p:cNvSpPr txBox="1"/>
          <p:nvPr/>
        </p:nvSpPr>
        <p:spPr>
          <a:xfrm rot="16200000">
            <a:off x="-1176219" y="32766002"/>
            <a:ext cx="39836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chemeClr val="accent4"/>
                </a:solidFill>
              </a:rPr>
              <a:t>perfect</a:t>
            </a:r>
            <a:endParaRPr lang="ko-KR" altLang="en-US" sz="100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C6C8ED-3245-DB98-C49B-5045F7E43420}"/>
              </a:ext>
            </a:extLst>
          </p:cNvPr>
          <p:cNvSpPr txBox="1"/>
          <p:nvPr/>
        </p:nvSpPr>
        <p:spPr>
          <a:xfrm rot="5400000">
            <a:off x="32952650" y="1422403"/>
            <a:ext cx="39836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chemeClr val="accent4"/>
                </a:solidFill>
              </a:rPr>
              <a:t>perfect</a:t>
            </a:r>
            <a:endParaRPr lang="ko-KR" altLang="en-US" sz="10000" b="1" dirty="0">
              <a:solidFill>
                <a:schemeClr val="accent4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2AE255-827D-CA15-6CA5-30B1CABAD7DD}"/>
              </a:ext>
            </a:extLst>
          </p:cNvPr>
          <p:cNvSpPr txBox="1"/>
          <p:nvPr/>
        </p:nvSpPr>
        <p:spPr>
          <a:xfrm rot="5400000">
            <a:off x="34253728" y="34148408"/>
            <a:ext cx="14830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rgbClr val="84BEE5"/>
                </a:solidFill>
              </a:rPr>
              <a:t>69</a:t>
            </a:r>
            <a:endParaRPr lang="ko-KR" altLang="en-US" sz="10000" b="1" dirty="0">
              <a:solidFill>
                <a:srgbClr val="84BEE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B483C5-CD55-EEC1-D974-93208AE407C0}"/>
              </a:ext>
            </a:extLst>
          </p:cNvPr>
          <p:cNvSpPr txBox="1"/>
          <p:nvPr/>
        </p:nvSpPr>
        <p:spPr>
          <a:xfrm rot="16200000">
            <a:off x="193886" y="163208"/>
            <a:ext cx="14830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0" b="1" dirty="0">
                <a:solidFill>
                  <a:srgbClr val="84BEE5"/>
                </a:solidFill>
              </a:rPr>
              <a:t>69</a:t>
            </a:r>
            <a:endParaRPr lang="ko-KR" altLang="en-US" sz="10000" b="1" dirty="0">
              <a:solidFill>
                <a:srgbClr val="84BE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25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9" grpId="0" animBg="1"/>
      <p:bldP spid="31" grpId="0" animBg="1"/>
      <p:bldP spid="32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4BEE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0000" b="1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52</TotalTime>
  <Words>92</Words>
  <Application>Microsoft Office PowerPoint</Application>
  <PresentationFormat>사용자 지정</PresentationFormat>
  <Paragraphs>44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사용 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준이</dc:creator>
  <cp:lastModifiedBy>김 준이</cp:lastModifiedBy>
  <cp:revision>2</cp:revision>
  <dcterms:created xsi:type="dcterms:W3CDTF">2023-03-01T05:18:12Z</dcterms:created>
  <dcterms:modified xsi:type="dcterms:W3CDTF">2023-03-01T06:15:39Z</dcterms:modified>
</cp:coreProperties>
</file>