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62" r:id="rId4"/>
    <p:sldId id="263" r:id="rId5"/>
    <p:sldId id="259" r:id="rId6"/>
    <p:sldId id="264" r:id="rId7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7882"/>
    <a:srgbClr val="787896"/>
    <a:srgbClr val="B4B4C3"/>
    <a:srgbClr val="BEBED2"/>
    <a:srgbClr val="AAAABA"/>
    <a:srgbClr val="121212"/>
    <a:srgbClr val="782DDF"/>
    <a:srgbClr val="888888"/>
    <a:srgbClr val="84BEE5"/>
    <a:srgbClr val="05DA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52A7A9-6EE1-4983-8618-EB807E110325}" v="35" dt="2023-03-01T07:08:40.787"/>
    <p1510:client id="{6C44E7B9-F613-4CE5-A43E-22544DD0D846}" v="203" dt="2023-03-01T06:10:03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0" autoAdjust="0"/>
    <p:restoredTop sz="94660"/>
  </p:normalViewPr>
  <p:slideViewPr>
    <p:cSldViewPr snapToGrid="0">
      <p:cViewPr varScale="1">
        <p:scale>
          <a:sx n="15" d="100"/>
          <a:sy n="15" d="100"/>
        </p:scale>
        <p:origin x="23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준이" userId="98e3a0a8376a7895" providerId="LiveId" clId="{5152A7A9-6EE1-4983-8618-EB807E110325}"/>
    <pc:docChg chg="undo custSel addSld modSld">
      <pc:chgData name="김 준이" userId="98e3a0a8376a7895" providerId="LiveId" clId="{5152A7A9-6EE1-4983-8618-EB807E110325}" dt="2023-03-01T07:08:40.787" v="86"/>
      <pc:docMkLst>
        <pc:docMk/>
      </pc:docMkLst>
      <pc:sldChg chg="addSp delSp modSp mod">
        <pc:chgData name="김 준이" userId="98e3a0a8376a7895" providerId="LiveId" clId="{5152A7A9-6EE1-4983-8618-EB807E110325}" dt="2023-03-01T07:01:30.006" v="45" actId="478"/>
        <pc:sldMkLst>
          <pc:docMk/>
          <pc:sldMk cId="2554257912" sldId="259"/>
        </pc:sldMkLst>
        <pc:spChg chg="add del mod">
          <ac:chgData name="김 준이" userId="98e3a0a8376a7895" providerId="LiveId" clId="{5152A7A9-6EE1-4983-8618-EB807E110325}" dt="2023-03-01T07:01:30.006" v="45" actId="478"/>
          <ac:spMkLst>
            <pc:docMk/>
            <pc:sldMk cId="2554257912" sldId="259"/>
            <ac:spMk id="4" creationId="{C99CA8BA-BB05-C722-3D97-4F5478A7B8F7}"/>
          </ac:spMkLst>
        </pc:spChg>
        <pc:spChg chg="add mod">
          <ac:chgData name="김 준이" userId="98e3a0a8376a7895" providerId="LiveId" clId="{5152A7A9-6EE1-4983-8618-EB807E110325}" dt="2023-03-01T06:36:16.491" v="14" actId="207"/>
          <ac:spMkLst>
            <pc:docMk/>
            <pc:sldMk cId="2554257912" sldId="259"/>
            <ac:spMk id="10" creationId="{6AFE3FFD-0F77-09A8-F760-CA00419F8040}"/>
          </ac:spMkLst>
        </pc:spChg>
        <pc:spChg chg="add mod">
          <ac:chgData name="김 준이" userId="98e3a0a8376a7895" providerId="LiveId" clId="{5152A7A9-6EE1-4983-8618-EB807E110325}" dt="2023-03-01T06:36:19.345" v="15" actId="207"/>
          <ac:spMkLst>
            <pc:docMk/>
            <pc:sldMk cId="2554257912" sldId="259"/>
            <ac:spMk id="11" creationId="{377F77D2-338B-FFE5-6E9C-6CF0CD1ED9AC}"/>
          </ac:spMkLst>
        </pc:spChg>
        <pc:spChg chg="add del mod">
          <ac:chgData name="김 준이" userId="98e3a0a8376a7895" providerId="LiveId" clId="{5152A7A9-6EE1-4983-8618-EB807E110325}" dt="2023-03-01T07:01:29.154" v="44" actId="478"/>
          <ac:spMkLst>
            <pc:docMk/>
            <pc:sldMk cId="2554257912" sldId="259"/>
            <ac:spMk id="13" creationId="{94EF2F0D-4C21-ECD1-47A3-2EFBFBD5FCC2}"/>
          </ac:spMkLst>
        </pc:spChg>
        <pc:spChg chg="add del mod">
          <ac:chgData name="김 준이" userId="98e3a0a8376a7895" providerId="LiveId" clId="{5152A7A9-6EE1-4983-8618-EB807E110325}" dt="2023-03-01T07:01:28.313" v="43" actId="478"/>
          <ac:spMkLst>
            <pc:docMk/>
            <pc:sldMk cId="2554257912" sldId="259"/>
            <ac:spMk id="14" creationId="{982DCC28-52CF-589C-ADD1-20D05AC86504}"/>
          </ac:spMkLst>
        </pc:spChg>
      </pc:sldChg>
      <pc:sldChg chg="delSp modSp add mod delAnim modAnim">
        <pc:chgData name="김 준이" userId="98e3a0a8376a7895" providerId="LiveId" clId="{5152A7A9-6EE1-4983-8618-EB807E110325}" dt="2023-03-01T07:08:40.787" v="86"/>
        <pc:sldMkLst>
          <pc:docMk/>
          <pc:sldMk cId="2773757964" sldId="264"/>
        </pc:sldMkLst>
        <pc:spChg chg="ord">
          <ac:chgData name="김 준이" userId="98e3a0a8376a7895" providerId="LiveId" clId="{5152A7A9-6EE1-4983-8618-EB807E110325}" dt="2023-03-01T07:03:53.104" v="56" actId="167"/>
          <ac:spMkLst>
            <pc:docMk/>
            <pc:sldMk cId="2773757964" sldId="264"/>
            <ac:spMk id="4" creationId="{C99CA8BA-BB05-C722-3D97-4F5478A7B8F7}"/>
          </ac:spMkLst>
        </pc:spChg>
        <pc:spChg chg="ord">
          <ac:chgData name="김 준이" userId="98e3a0a8376a7895" providerId="LiveId" clId="{5152A7A9-6EE1-4983-8618-EB807E110325}" dt="2023-03-01T07:03:53.104" v="56" actId="167"/>
          <ac:spMkLst>
            <pc:docMk/>
            <pc:sldMk cId="2773757964" sldId="264"/>
            <ac:spMk id="13" creationId="{94EF2F0D-4C21-ECD1-47A3-2EFBFBD5FCC2}"/>
          </ac:spMkLst>
        </pc:spChg>
        <pc:spChg chg="mod ord">
          <ac:chgData name="김 준이" userId="98e3a0a8376a7895" providerId="LiveId" clId="{5152A7A9-6EE1-4983-8618-EB807E110325}" dt="2023-03-01T07:07:10.634" v="75" actId="1076"/>
          <ac:spMkLst>
            <pc:docMk/>
            <pc:sldMk cId="2773757964" sldId="264"/>
            <ac:spMk id="14" creationId="{982DCC28-52CF-589C-ADD1-20D05AC86504}"/>
          </ac:spMkLst>
        </pc:spChg>
        <pc:spChg chg="del">
          <ac:chgData name="김 준이" userId="98e3a0a8376a7895" providerId="LiveId" clId="{5152A7A9-6EE1-4983-8618-EB807E110325}" dt="2023-03-01T07:01:58.059" v="46" actId="478"/>
          <ac:spMkLst>
            <pc:docMk/>
            <pc:sldMk cId="2773757964" sldId="264"/>
            <ac:spMk id="35" creationId="{3F1B70FD-472D-5426-0D17-D45AA12164A2}"/>
          </ac:spMkLst>
        </pc:spChg>
        <pc:grpChg chg="mod ord">
          <ac:chgData name="김 준이" userId="98e3a0a8376a7895" providerId="LiveId" clId="{5152A7A9-6EE1-4983-8618-EB807E110325}" dt="2023-03-01T07:03:56.320" v="57" actId="167"/>
          <ac:grpSpMkLst>
            <pc:docMk/>
            <pc:sldMk cId="2773757964" sldId="264"/>
            <ac:grpSpMk id="9" creationId="{31329BB8-463A-1D35-EAF6-A953B7711A44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C67C7-7BA3-44D1-8B9A-FE937EAAF474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EB0DC-213E-4DD6-A25C-037BC2CB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75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EB0DC-213E-4DD6-A25C-037BC2CBEFB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470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EB0DC-213E-4DD6-A25C-037BC2CBEFB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878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EB0DC-213E-4DD6-A25C-037BC2CBEFB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996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EB0DC-213E-4DD6-A25C-037BC2CBEFB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165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EB0DC-213E-4DD6-A25C-037BC2CBEFB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61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3E696B-62BB-A1A3-A599-D5D37D01620F}"/>
              </a:ext>
            </a:extLst>
          </p:cNvPr>
          <p:cNvSpPr/>
          <p:nvPr userDrawn="1"/>
        </p:nvSpPr>
        <p:spPr>
          <a:xfrm>
            <a:off x="0" y="0"/>
            <a:ext cx="35999738" cy="35999738"/>
          </a:xfrm>
          <a:prstGeom prst="rect">
            <a:avLst/>
          </a:prstGeom>
          <a:solidFill>
            <a:srgbClr val="12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90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87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79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87D1567-7A3C-5CB6-8E53-1678B4D4B8B7}"/>
              </a:ext>
            </a:extLst>
          </p:cNvPr>
          <p:cNvSpPr/>
          <p:nvPr userDrawn="1"/>
        </p:nvSpPr>
        <p:spPr>
          <a:xfrm>
            <a:off x="0" y="0"/>
            <a:ext cx="35999738" cy="35999738"/>
          </a:xfrm>
          <a:prstGeom prst="rect">
            <a:avLst/>
          </a:prstGeom>
          <a:solidFill>
            <a:srgbClr val="12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6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78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19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10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75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71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38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95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6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1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1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4A5158-2733-AD41-F798-2BB0350C1CB6}"/>
              </a:ext>
            </a:extLst>
          </p:cNvPr>
          <p:cNvSpPr txBox="1"/>
          <p:nvPr/>
        </p:nvSpPr>
        <p:spPr>
          <a:xfrm>
            <a:off x="4397427" y="22606000"/>
            <a:ext cx="27204883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0" b="1" dirty="0">
                <a:solidFill>
                  <a:schemeClr val="bg1"/>
                </a:solidFill>
                <a:latin typeface="+mj-ea"/>
                <a:ea typeface="+mj-ea"/>
              </a:rPr>
              <a:t>리</a:t>
            </a:r>
            <a:r>
              <a:rPr lang="en-US" altLang="ko-KR" sz="40000" b="1" dirty="0">
                <a:solidFill>
                  <a:srgbClr val="84BEE5"/>
                </a:solidFill>
                <a:latin typeface="+mj-ea"/>
                <a:ea typeface="+mj-ea"/>
              </a:rPr>
              <a:t>;</a:t>
            </a:r>
            <a:r>
              <a:rPr lang="ko-KR" altLang="en-US" sz="40000" b="1" dirty="0">
                <a:solidFill>
                  <a:schemeClr val="bg1"/>
                </a:solidFill>
                <a:latin typeface="+mj-ea"/>
                <a:ea typeface="+mj-ea"/>
              </a:rPr>
              <a:t>듬칫듬칫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C9D422-52D9-A69F-8449-88D5C0D92A41}"/>
              </a:ext>
            </a:extLst>
          </p:cNvPr>
          <p:cNvSpPr txBox="1"/>
          <p:nvPr/>
        </p:nvSpPr>
        <p:spPr>
          <a:xfrm rot="10800000">
            <a:off x="4397427" y="7145874"/>
            <a:ext cx="27204883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0" b="1" dirty="0">
                <a:solidFill>
                  <a:schemeClr val="bg1"/>
                </a:solidFill>
                <a:latin typeface="+mj-ea"/>
                <a:ea typeface="+mj-ea"/>
              </a:rPr>
              <a:t>리</a:t>
            </a:r>
            <a:r>
              <a:rPr lang="en-US" altLang="ko-KR" sz="40000" b="1" dirty="0">
                <a:solidFill>
                  <a:srgbClr val="84BEE5"/>
                </a:solidFill>
                <a:latin typeface="+mj-ea"/>
                <a:ea typeface="+mj-ea"/>
              </a:rPr>
              <a:t>;</a:t>
            </a:r>
            <a:r>
              <a:rPr lang="ko-KR" altLang="en-US" sz="40000" b="1" dirty="0">
                <a:solidFill>
                  <a:schemeClr val="bg1"/>
                </a:solidFill>
                <a:latin typeface="+mj-ea"/>
                <a:ea typeface="+mj-ea"/>
              </a:rPr>
              <a:t>듬칫듬칫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A3F01-00A7-D555-53A4-50D2ED253841}"/>
              </a:ext>
            </a:extLst>
          </p:cNvPr>
          <p:cNvSpPr txBox="1"/>
          <p:nvPr/>
        </p:nvSpPr>
        <p:spPr>
          <a:xfrm>
            <a:off x="12399616" y="29412664"/>
            <a:ext cx="1120050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500" b="1" dirty="0">
                <a:solidFill>
                  <a:srgbClr val="888888"/>
                </a:solidFill>
              </a:rPr>
              <a:t>시작하려면</a:t>
            </a:r>
            <a:endParaRPr lang="en-US" altLang="ko-KR" sz="7500" b="1" dirty="0">
              <a:solidFill>
                <a:srgbClr val="888888"/>
              </a:solidFill>
            </a:endParaRPr>
          </a:p>
          <a:p>
            <a:pPr algn="ctr"/>
            <a:r>
              <a:rPr lang="ko-KR" altLang="en-US" sz="7500" b="1" dirty="0">
                <a:solidFill>
                  <a:srgbClr val="888888"/>
                </a:solidFill>
              </a:rPr>
              <a:t>아무 버튼이나 클릭하세요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5ABF4-0E56-6052-2D26-39D7F22990C2}"/>
              </a:ext>
            </a:extLst>
          </p:cNvPr>
          <p:cNvSpPr txBox="1"/>
          <p:nvPr/>
        </p:nvSpPr>
        <p:spPr>
          <a:xfrm rot="10800000">
            <a:off x="12399616" y="4186417"/>
            <a:ext cx="1120050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500" b="1" dirty="0">
                <a:solidFill>
                  <a:srgbClr val="888888"/>
                </a:solidFill>
              </a:rPr>
              <a:t>시작하려면</a:t>
            </a:r>
            <a:endParaRPr lang="en-US" altLang="ko-KR" sz="7500" b="1" dirty="0">
              <a:solidFill>
                <a:srgbClr val="888888"/>
              </a:solidFill>
            </a:endParaRPr>
          </a:p>
          <a:p>
            <a:pPr algn="ctr"/>
            <a:r>
              <a:rPr lang="ko-KR" altLang="en-US" sz="7500" b="1" dirty="0">
                <a:solidFill>
                  <a:srgbClr val="888888"/>
                </a:solidFill>
              </a:rPr>
              <a:t>아무 버튼이나 클릭하세요</a:t>
            </a:r>
          </a:p>
        </p:txBody>
      </p:sp>
    </p:spTree>
    <p:extLst>
      <p:ext uri="{BB962C8B-B14F-4D97-AF65-F5344CB8AC3E}">
        <p14:creationId xmlns:p14="http://schemas.microsoft.com/office/powerpoint/2010/main" val="118846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44E64F-0176-7DFB-FE05-6223D80B222B}"/>
              </a:ext>
            </a:extLst>
          </p:cNvPr>
          <p:cNvSpPr txBox="1"/>
          <p:nvPr/>
        </p:nvSpPr>
        <p:spPr>
          <a:xfrm>
            <a:off x="1963285" y="34127362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이전 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DEBDF8-F6B6-C6BE-1AD9-387729F48CEF}"/>
              </a:ext>
            </a:extLst>
          </p:cNvPr>
          <p:cNvSpPr txBox="1"/>
          <p:nvPr/>
        </p:nvSpPr>
        <p:spPr>
          <a:xfrm>
            <a:off x="28887285" y="34107081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다음 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E3758-F2DD-8B91-D5E7-920EE53D0D1F}"/>
              </a:ext>
            </a:extLst>
          </p:cNvPr>
          <p:cNvSpPr txBox="1"/>
          <p:nvPr/>
        </p:nvSpPr>
        <p:spPr>
          <a:xfrm rot="10800000">
            <a:off x="1963285" y="192962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다음 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6EB1C-838F-D3AA-131E-7ECBB7DD134E}"/>
              </a:ext>
            </a:extLst>
          </p:cNvPr>
          <p:cNvSpPr txBox="1"/>
          <p:nvPr/>
        </p:nvSpPr>
        <p:spPr>
          <a:xfrm rot="10800000">
            <a:off x="28887285" y="172681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이전 곡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E512990-1ED6-4AF4-D2BB-AF80CED0797B}"/>
              </a:ext>
            </a:extLst>
          </p:cNvPr>
          <p:cNvSpPr/>
          <p:nvPr/>
        </p:nvSpPr>
        <p:spPr>
          <a:xfrm>
            <a:off x="8999869" y="8999869"/>
            <a:ext cx="18000000" cy="18000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6D31C-93A6-809B-90B0-F0049DFFD731}"/>
              </a:ext>
            </a:extLst>
          </p:cNvPr>
          <p:cNvSpPr txBox="1"/>
          <p:nvPr/>
        </p:nvSpPr>
        <p:spPr>
          <a:xfrm>
            <a:off x="13352589" y="27686000"/>
            <a:ext cx="929456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>
                <a:solidFill>
                  <a:schemeClr val="bg1"/>
                </a:solidFill>
              </a:rPr>
              <a:t>달의 하루 </a:t>
            </a:r>
            <a:r>
              <a:rPr lang="en-US" altLang="ko-KR" sz="10000" b="1" dirty="0">
                <a:solidFill>
                  <a:schemeClr val="bg1"/>
                </a:solidFill>
              </a:rPr>
              <a:t>– </a:t>
            </a:r>
            <a:r>
              <a:rPr lang="ko-KR" altLang="en-US" sz="10000" b="1" dirty="0">
                <a:solidFill>
                  <a:schemeClr val="bg1"/>
                </a:solidFill>
              </a:rPr>
              <a:t>염라</a:t>
            </a:r>
            <a:endParaRPr lang="en-US" altLang="ko-KR" sz="10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0" b="1" dirty="0">
                <a:solidFill>
                  <a:schemeClr val="bg1"/>
                </a:solidFill>
              </a:rPr>
              <a:t>★★★☆☆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5E57137-BD9A-5041-99E9-ABE6B9B4D5FC}"/>
              </a:ext>
            </a:extLst>
          </p:cNvPr>
          <p:cNvSpPr/>
          <p:nvPr/>
        </p:nvSpPr>
        <p:spPr>
          <a:xfrm>
            <a:off x="32469469" y="8999869"/>
            <a:ext cx="18000000" cy="18000000"/>
          </a:xfrm>
          <a:prstGeom prst="ellipse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85CD0A2-B90A-95C4-021A-EEB69C2EB8D8}"/>
              </a:ext>
            </a:extLst>
          </p:cNvPr>
          <p:cNvSpPr/>
          <p:nvPr/>
        </p:nvSpPr>
        <p:spPr>
          <a:xfrm>
            <a:off x="-14469731" y="8999869"/>
            <a:ext cx="18000000" cy="18000000"/>
          </a:xfrm>
          <a:prstGeom prst="ellipse">
            <a:avLst/>
          </a:prstGeom>
          <a:blipFill dpi="0"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3DABC-286D-C25C-A844-7222C7504674}"/>
              </a:ext>
            </a:extLst>
          </p:cNvPr>
          <p:cNvSpPr txBox="1"/>
          <p:nvPr/>
        </p:nvSpPr>
        <p:spPr>
          <a:xfrm rot="10800000">
            <a:off x="13306116" y="5143639"/>
            <a:ext cx="938750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>
                <a:solidFill>
                  <a:schemeClr val="bg1"/>
                </a:solidFill>
              </a:rPr>
              <a:t>달의 하루 </a:t>
            </a:r>
            <a:r>
              <a:rPr lang="en-US" altLang="ko-KR" sz="10000" b="1" dirty="0">
                <a:solidFill>
                  <a:schemeClr val="bg1"/>
                </a:solidFill>
              </a:rPr>
              <a:t>– </a:t>
            </a:r>
            <a:r>
              <a:rPr lang="ko-KR" altLang="en-US" sz="10000" b="1" dirty="0">
                <a:solidFill>
                  <a:schemeClr val="bg1"/>
                </a:solidFill>
              </a:rPr>
              <a:t>염라</a:t>
            </a:r>
            <a:endParaRPr lang="en-US" altLang="ko-KR" sz="10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0" b="1" dirty="0">
                <a:solidFill>
                  <a:schemeClr val="bg1"/>
                </a:solidFill>
              </a:rPr>
              <a:t>★★★☆☆</a:t>
            </a:r>
          </a:p>
        </p:txBody>
      </p:sp>
    </p:spTree>
    <p:extLst>
      <p:ext uri="{BB962C8B-B14F-4D97-AF65-F5344CB8AC3E}">
        <p14:creationId xmlns:p14="http://schemas.microsoft.com/office/powerpoint/2010/main" val="421168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>
            <a:extLst>
              <a:ext uri="{FF2B5EF4-FFF2-40B4-BE49-F238E27FC236}">
                <a16:creationId xmlns:a16="http://schemas.microsoft.com/office/drawing/2014/main" id="{485CD0A2-B90A-95C4-021A-EEB69C2EB8D8}"/>
              </a:ext>
            </a:extLst>
          </p:cNvPr>
          <p:cNvSpPr/>
          <p:nvPr/>
        </p:nvSpPr>
        <p:spPr>
          <a:xfrm>
            <a:off x="32469469" y="8999869"/>
            <a:ext cx="18000000" cy="18000000"/>
          </a:xfrm>
          <a:prstGeom prst="ellipse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4E64F-0176-7DFB-FE05-6223D80B222B}"/>
              </a:ext>
            </a:extLst>
          </p:cNvPr>
          <p:cNvSpPr txBox="1"/>
          <p:nvPr/>
        </p:nvSpPr>
        <p:spPr>
          <a:xfrm>
            <a:off x="1963285" y="34127362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이전 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DEBDF8-F6B6-C6BE-1AD9-387729F48CEF}"/>
              </a:ext>
            </a:extLst>
          </p:cNvPr>
          <p:cNvSpPr txBox="1"/>
          <p:nvPr/>
        </p:nvSpPr>
        <p:spPr>
          <a:xfrm>
            <a:off x="28887285" y="34107081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다음 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E3758-F2DD-8B91-D5E7-920EE53D0D1F}"/>
              </a:ext>
            </a:extLst>
          </p:cNvPr>
          <p:cNvSpPr txBox="1"/>
          <p:nvPr/>
        </p:nvSpPr>
        <p:spPr>
          <a:xfrm rot="10800000">
            <a:off x="1963285" y="192962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다음 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6EB1C-838F-D3AA-131E-7ECBB7DD134E}"/>
              </a:ext>
            </a:extLst>
          </p:cNvPr>
          <p:cNvSpPr txBox="1"/>
          <p:nvPr/>
        </p:nvSpPr>
        <p:spPr>
          <a:xfrm rot="10800000">
            <a:off x="28887285" y="172681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이전 곡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E512990-1ED6-4AF4-D2BB-AF80CED0797B}"/>
              </a:ext>
            </a:extLst>
          </p:cNvPr>
          <p:cNvSpPr/>
          <p:nvPr/>
        </p:nvSpPr>
        <p:spPr>
          <a:xfrm>
            <a:off x="-14469731" y="8999869"/>
            <a:ext cx="18000000" cy="18000000"/>
          </a:xfrm>
          <a:prstGeom prst="ellipse">
            <a:avLst/>
          </a:prstGeom>
          <a:blipFill dpi="0"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6D31C-93A6-809B-90B0-F0049DFFD731}"/>
              </a:ext>
            </a:extLst>
          </p:cNvPr>
          <p:cNvSpPr txBox="1"/>
          <p:nvPr/>
        </p:nvSpPr>
        <p:spPr>
          <a:xfrm>
            <a:off x="13650571" y="27686000"/>
            <a:ext cx="869860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0" b="1" dirty="0">
                <a:solidFill>
                  <a:schemeClr val="bg1"/>
                </a:solidFill>
              </a:rPr>
              <a:t>IVE</a:t>
            </a:r>
            <a:r>
              <a:rPr lang="ko-KR" altLang="en-US" sz="10000" b="1" dirty="0">
                <a:solidFill>
                  <a:schemeClr val="bg1"/>
                </a:solidFill>
              </a:rPr>
              <a:t> </a:t>
            </a:r>
            <a:r>
              <a:rPr lang="en-US" altLang="ko-KR" sz="10000" b="1" dirty="0">
                <a:solidFill>
                  <a:schemeClr val="bg1"/>
                </a:solidFill>
              </a:rPr>
              <a:t>– LOVE</a:t>
            </a:r>
            <a:r>
              <a:rPr lang="ko-KR" altLang="en-US" sz="10000" b="1" dirty="0">
                <a:solidFill>
                  <a:schemeClr val="bg1"/>
                </a:solidFill>
              </a:rPr>
              <a:t> </a:t>
            </a:r>
            <a:r>
              <a:rPr lang="en-US" altLang="ko-KR" sz="10000" b="1" dirty="0">
                <a:solidFill>
                  <a:schemeClr val="bg1"/>
                </a:solidFill>
              </a:rPr>
              <a:t>DIVE</a:t>
            </a:r>
          </a:p>
          <a:p>
            <a:pPr algn="ctr"/>
            <a:r>
              <a:rPr lang="ko-KR" altLang="en-US" sz="10000" b="1" dirty="0">
                <a:solidFill>
                  <a:schemeClr val="bg1"/>
                </a:solidFill>
              </a:rPr>
              <a:t>★★☆☆☆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5E57137-BD9A-5041-99E9-ABE6B9B4D5FC}"/>
              </a:ext>
            </a:extLst>
          </p:cNvPr>
          <p:cNvSpPr/>
          <p:nvPr/>
        </p:nvSpPr>
        <p:spPr>
          <a:xfrm>
            <a:off x="8999869" y="8999869"/>
            <a:ext cx="18000000" cy="18000000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3DABC-286D-C25C-A844-7222C7504674}"/>
              </a:ext>
            </a:extLst>
          </p:cNvPr>
          <p:cNvSpPr txBox="1"/>
          <p:nvPr/>
        </p:nvSpPr>
        <p:spPr>
          <a:xfrm rot="10800000">
            <a:off x="13650572" y="5143639"/>
            <a:ext cx="869860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0" b="1" dirty="0">
                <a:solidFill>
                  <a:schemeClr val="bg1"/>
                </a:solidFill>
              </a:rPr>
              <a:t>IVE</a:t>
            </a:r>
            <a:r>
              <a:rPr lang="ko-KR" altLang="en-US" sz="10000" b="1" dirty="0">
                <a:solidFill>
                  <a:schemeClr val="bg1"/>
                </a:solidFill>
              </a:rPr>
              <a:t> </a:t>
            </a:r>
            <a:r>
              <a:rPr lang="en-US" altLang="ko-KR" sz="10000" b="1" dirty="0">
                <a:solidFill>
                  <a:schemeClr val="bg1"/>
                </a:solidFill>
              </a:rPr>
              <a:t>– LOVE DIVE</a:t>
            </a:r>
          </a:p>
          <a:p>
            <a:pPr algn="ctr"/>
            <a:r>
              <a:rPr lang="ko-KR" altLang="en-US" sz="10000" b="1" dirty="0">
                <a:solidFill>
                  <a:schemeClr val="bg1"/>
                </a:solidFill>
              </a:rPr>
              <a:t>★★☆☆☆</a:t>
            </a:r>
          </a:p>
        </p:txBody>
      </p:sp>
    </p:spTree>
    <p:extLst>
      <p:ext uri="{BB962C8B-B14F-4D97-AF65-F5344CB8AC3E}">
        <p14:creationId xmlns:p14="http://schemas.microsoft.com/office/powerpoint/2010/main" val="358562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7E512990-1ED6-4AF4-D2BB-AF80CED0797B}"/>
              </a:ext>
            </a:extLst>
          </p:cNvPr>
          <p:cNvSpPr/>
          <p:nvPr/>
        </p:nvSpPr>
        <p:spPr>
          <a:xfrm>
            <a:off x="32469469" y="8999869"/>
            <a:ext cx="18000000" cy="18000000"/>
          </a:xfrm>
          <a:prstGeom prst="ellipse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5E57137-BD9A-5041-99E9-ABE6B9B4D5FC}"/>
              </a:ext>
            </a:extLst>
          </p:cNvPr>
          <p:cNvSpPr/>
          <p:nvPr/>
        </p:nvSpPr>
        <p:spPr>
          <a:xfrm>
            <a:off x="-14469731" y="8999869"/>
            <a:ext cx="18000000" cy="18000000"/>
          </a:xfrm>
          <a:prstGeom prst="ellipse">
            <a:avLst/>
          </a:prstGeom>
          <a:blipFill dpi="0"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85CD0A2-B90A-95C4-021A-EEB69C2EB8D8}"/>
              </a:ext>
            </a:extLst>
          </p:cNvPr>
          <p:cNvSpPr/>
          <p:nvPr/>
        </p:nvSpPr>
        <p:spPr>
          <a:xfrm>
            <a:off x="8999869" y="8999869"/>
            <a:ext cx="18000000" cy="18000000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4E64F-0176-7DFB-FE05-6223D80B222B}"/>
              </a:ext>
            </a:extLst>
          </p:cNvPr>
          <p:cNvSpPr txBox="1"/>
          <p:nvPr/>
        </p:nvSpPr>
        <p:spPr>
          <a:xfrm>
            <a:off x="1963285" y="34127362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이전 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DEBDF8-F6B6-C6BE-1AD9-387729F48CEF}"/>
              </a:ext>
            </a:extLst>
          </p:cNvPr>
          <p:cNvSpPr txBox="1"/>
          <p:nvPr/>
        </p:nvSpPr>
        <p:spPr>
          <a:xfrm>
            <a:off x="28887285" y="34107081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다음 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E3758-F2DD-8B91-D5E7-920EE53D0D1F}"/>
              </a:ext>
            </a:extLst>
          </p:cNvPr>
          <p:cNvSpPr txBox="1"/>
          <p:nvPr/>
        </p:nvSpPr>
        <p:spPr>
          <a:xfrm rot="10800000">
            <a:off x="1963285" y="192962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다음 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6EB1C-838F-D3AA-131E-7ECBB7DD134E}"/>
              </a:ext>
            </a:extLst>
          </p:cNvPr>
          <p:cNvSpPr txBox="1"/>
          <p:nvPr/>
        </p:nvSpPr>
        <p:spPr>
          <a:xfrm rot="10800000">
            <a:off x="28887285" y="172681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이전 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6D31C-93A6-809B-90B0-F0049DFFD731}"/>
              </a:ext>
            </a:extLst>
          </p:cNvPr>
          <p:cNvSpPr txBox="1"/>
          <p:nvPr/>
        </p:nvSpPr>
        <p:spPr>
          <a:xfrm>
            <a:off x="10099475" y="27686000"/>
            <a:ext cx="1580080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0" b="1" dirty="0" err="1">
                <a:solidFill>
                  <a:schemeClr val="bg1"/>
                </a:solidFill>
              </a:rPr>
              <a:t>Sekai</a:t>
            </a:r>
            <a:r>
              <a:rPr lang="ko-KR" altLang="en-US" sz="10000" b="1" dirty="0">
                <a:solidFill>
                  <a:schemeClr val="bg1"/>
                </a:solidFill>
              </a:rPr>
              <a:t> </a:t>
            </a:r>
            <a:r>
              <a:rPr lang="en-US" altLang="ko-KR" sz="10000" b="1" dirty="0">
                <a:solidFill>
                  <a:schemeClr val="bg1"/>
                </a:solidFill>
              </a:rPr>
              <a:t>– Don’t Fight The Music</a:t>
            </a:r>
          </a:p>
          <a:p>
            <a:pPr algn="ctr"/>
            <a:r>
              <a:rPr lang="ko-KR" altLang="en-US" sz="10000" b="1" dirty="0">
                <a:solidFill>
                  <a:schemeClr val="bg1"/>
                </a:solidFill>
              </a:rPr>
              <a:t>★★★★★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3DABC-286D-C25C-A844-7222C7504674}"/>
              </a:ext>
            </a:extLst>
          </p:cNvPr>
          <p:cNvSpPr txBox="1"/>
          <p:nvPr/>
        </p:nvSpPr>
        <p:spPr>
          <a:xfrm rot="10800000">
            <a:off x="10099472" y="5143639"/>
            <a:ext cx="1580080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0" b="1" dirty="0" err="1">
                <a:solidFill>
                  <a:schemeClr val="bg1"/>
                </a:solidFill>
              </a:rPr>
              <a:t>Sekai</a:t>
            </a:r>
            <a:r>
              <a:rPr lang="ko-KR" altLang="en-US" sz="10000" b="1" dirty="0">
                <a:solidFill>
                  <a:schemeClr val="bg1"/>
                </a:solidFill>
              </a:rPr>
              <a:t> </a:t>
            </a:r>
            <a:r>
              <a:rPr lang="en-US" altLang="ko-KR" sz="10000" b="1" dirty="0">
                <a:solidFill>
                  <a:schemeClr val="bg1"/>
                </a:solidFill>
              </a:rPr>
              <a:t>– Don’t Fight The Music</a:t>
            </a:r>
          </a:p>
          <a:p>
            <a:pPr algn="ctr"/>
            <a:r>
              <a:rPr lang="ko-KR" altLang="en-US" sz="10000" b="1" dirty="0">
                <a:solidFill>
                  <a:schemeClr val="bg1"/>
                </a:solidFill>
              </a:rPr>
              <a:t>★★★★★</a:t>
            </a:r>
          </a:p>
        </p:txBody>
      </p:sp>
    </p:spTree>
    <p:extLst>
      <p:ext uri="{BB962C8B-B14F-4D97-AF65-F5344CB8AC3E}">
        <p14:creationId xmlns:p14="http://schemas.microsoft.com/office/powerpoint/2010/main" val="377505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1329BB8-463A-1D35-EAF6-A953B7711A44}"/>
              </a:ext>
            </a:extLst>
          </p:cNvPr>
          <p:cNvGrpSpPr/>
          <p:nvPr/>
        </p:nvGrpSpPr>
        <p:grpSpPr>
          <a:xfrm>
            <a:off x="1870869" y="0"/>
            <a:ext cx="32258000" cy="35999738"/>
            <a:chOff x="2438400" y="0"/>
            <a:chExt cx="32258000" cy="3599973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82790FD-D24B-822A-8C5D-45A69A0091AB}"/>
                </a:ext>
              </a:extLst>
            </p:cNvPr>
            <p:cNvSpPr/>
            <p:nvPr/>
          </p:nvSpPr>
          <p:spPr>
            <a:xfrm>
              <a:off x="2438400" y="0"/>
              <a:ext cx="5334000" cy="35999738"/>
            </a:xfrm>
            <a:prstGeom prst="rect">
              <a:avLst/>
            </a:prstGeom>
            <a:solidFill>
              <a:srgbClr val="787882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2D6D1B2-FC3D-4435-50CA-3D0EB29B40DE}"/>
                </a:ext>
              </a:extLst>
            </p:cNvPr>
            <p:cNvSpPr/>
            <p:nvPr/>
          </p:nvSpPr>
          <p:spPr>
            <a:xfrm>
              <a:off x="7823200" y="0"/>
              <a:ext cx="5334000" cy="35999738"/>
            </a:xfrm>
            <a:prstGeom prst="rect">
              <a:avLst/>
            </a:prstGeom>
            <a:solidFill>
              <a:srgbClr val="787882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61D7A0F-7794-7BDC-C757-D90A4AB53FAB}"/>
                </a:ext>
              </a:extLst>
            </p:cNvPr>
            <p:cNvSpPr/>
            <p:nvPr/>
          </p:nvSpPr>
          <p:spPr>
            <a:xfrm>
              <a:off x="13208000" y="0"/>
              <a:ext cx="5334000" cy="35999738"/>
            </a:xfrm>
            <a:prstGeom prst="rect">
              <a:avLst/>
            </a:prstGeom>
            <a:solidFill>
              <a:srgbClr val="787882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934655-7FEC-CF72-567E-E0F2D0B14600}"/>
                </a:ext>
              </a:extLst>
            </p:cNvPr>
            <p:cNvSpPr/>
            <p:nvPr/>
          </p:nvSpPr>
          <p:spPr>
            <a:xfrm>
              <a:off x="18592800" y="0"/>
              <a:ext cx="5334000" cy="35999738"/>
            </a:xfrm>
            <a:prstGeom prst="rect">
              <a:avLst/>
            </a:prstGeom>
            <a:solidFill>
              <a:srgbClr val="787882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5E80A83-A858-A4EF-2190-E57951B957BA}"/>
                </a:ext>
              </a:extLst>
            </p:cNvPr>
            <p:cNvSpPr/>
            <p:nvPr/>
          </p:nvSpPr>
          <p:spPr>
            <a:xfrm>
              <a:off x="23977600" y="0"/>
              <a:ext cx="5334000" cy="35999738"/>
            </a:xfrm>
            <a:prstGeom prst="rect">
              <a:avLst/>
            </a:prstGeom>
            <a:solidFill>
              <a:srgbClr val="787882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E7CC5C3-F280-3AC4-50F7-B5C782E1693D}"/>
                </a:ext>
              </a:extLst>
            </p:cNvPr>
            <p:cNvSpPr/>
            <p:nvPr/>
          </p:nvSpPr>
          <p:spPr>
            <a:xfrm>
              <a:off x="29362400" y="0"/>
              <a:ext cx="5334000" cy="35999738"/>
            </a:xfrm>
            <a:prstGeom prst="rect">
              <a:avLst/>
            </a:prstGeom>
            <a:solidFill>
              <a:srgbClr val="787882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6647DC-417D-A007-60E3-D24A7588931E}"/>
              </a:ext>
            </a:extLst>
          </p:cNvPr>
          <p:cNvSpPr/>
          <p:nvPr/>
        </p:nvSpPr>
        <p:spPr>
          <a:xfrm>
            <a:off x="1870869" y="-1778000"/>
            <a:ext cx="5334000" cy="1117600"/>
          </a:xfrm>
          <a:prstGeom prst="rect">
            <a:avLst/>
          </a:prstGeom>
          <a:solidFill>
            <a:srgbClr val="84B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46796D3-B2C0-D309-2251-25B4BF3AA422}"/>
              </a:ext>
            </a:extLst>
          </p:cNvPr>
          <p:cNvSpPr/>
          <p:nvPr/>
        </p:nvSpPr>
        <p:spPr>
          <a:xfrm>
            <a:off x="12589669" y="-1778000"/>
            <a:ext cx="5334000" cy="1117600"/>
          </a:xfrm>
          <a:prstGeom prst="rect">
            <a:avLst/>
          </a:prstGeom>
          <a:solidFill>
            <a:srgbClr val="84B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2A1ACD6-D8BF-F5DC-2B86-3CEE5069EADB}"/>
              </a:ext>
            </a:extLst>
          </p:cNvPr>
          <p:cNvSpPr/>
          <p:nvPr/>
        </p:nvSpPr>
        <p:spPr>
          <a:xfrm>
            <a:off x="7306469" y="36660138"/>
            <a:ext cx="5334000" cy="1117600"/>
          </a:xfrm>
          <a:prstGeom prst="rect">
            <a:avLst/>
          </a:prstGeom>
          <a:solidFill>
            <a:srgbClr val="05D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E08CFF4-0BFA-C82A-8A17-7D90F4847DA5}"/>
              </a:ext>
            </a:extLst>
          </p:cNvPr>
          <p:cNvSpPr/>
          <p:nvPr/>
        </p:nvSpPr>
        <p:spPr>
          <a:xfrm>
            <a:off x="17923669" y="36660138"/>
            <a:ext cx="5334000" cy="1117600"/>
          </a:xfrm>
          <a:prstGeom prst="rect">
            <a:avLst/>
          </a:prstGeom>
          <a:solidFill>
            <a:srgbClr val="05D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0F6E10-1D72-6FEB-D9DD-B572C8DBE573}"/>
              </a:ext>
            </a:extLst>
          </p:cNvPr>
          <p:cNvSpPr/>
          <p:nvPr/>
        </p:nvSpPr>
        <p:spPr>
          <a:xfrm>
            <a:off x="23359269" y="-1778000"/>
            <a:ext cx="5334000" cy="1117600"/>
          </a:xfrm>
          <a:prstGeom prst="rect">
            <a:avLst/>
          </a:prstGeom>
          <a:solidFill>
            <a:srgbClr val="84B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F1B70FD-472D-5426-0D17-D45AA12164A2}"/>
              </a:ext>
            </a:extLst>
          </p:cNvPr>
          <p:cNvSpPr/>
          <p:nvPr/>
        </p:nvSpPr>
        <p:spPr>
          <a:xfrm>
            <a:off x="28540869" y="36660138"/>
            <a:ext cx="5334000" cy="1117600"/>
          </a:xfrm>
          <a:prstGeom prst="rect">
            <a:avLst/>
          </a:prstGeom>
          <a:solidFill>
            <a:srgbClr val="05D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657D50-8DE7-DE62-539C-822E73BAA432}"/>
              </a:ext>
            </a:extLst>
          </p:cNvPr>
          <p:cNvSpPr txBox="1"/>
          <p:nvPr/>
        </p:nvSpPr>
        <p:spPr>
          <a:xfrm rot="16200000">
            <a:off x="-1176219" y="32766002"/>
            <a:ext cx="39836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0" b="1" dirty="0">
                <a:solidFill>
                  <a:schemeClr val="accent4"/>
                </a:solidFill>
              </a:rPr>
              <a:t>perfect</a:t>
            </a:r>
            <a:endParaRPr lang="ko-KR" altLang="en-US" sz="100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C6C8ED-3245-DB98-C49B-5045F7E43420}"/>
              </a:ext>
            </a:extLst>
          </p:cNvPr>
          <p:cNvSpPr txBox="1"/>
          <p:nvPr/>
        </p:nvSpPr>
        <p:spPr>
          <a:xfrm rot="5400000">
            <a:off x="32952650" y="1422403"/>
            <a:ext cx="39836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0" b="1" dirty="0">
                <a:solidFill>
                  <a:schemeClr val="accent4"/>
                </a:solidFill>
              </a:rPr>
              <a:t>perfect</a:t>
            </a:r>
            <a:endParaRPr lang="ko-KR" altLang="en-US" sz="10000" b="1" dirty="0">
              <a:solidFill>
                <a:schemeClr val="accent4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2AE255-827D-CA15-6CA5-30B1CABAD7DD}"/>
              </a:ext>
            </a:extLst>
          </p:cNvPr>
          <p:cNvSpPr txBox="1"/>
          <p:nvPr/>
        </p:nvSpPr>
        <p:spPr>
          <a:xfrm rot="5400000">
            <a:off x="34253728" y="34148408"/>
            <a:ext cx="14830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0" b="1" dirty="0">
                <a:solidFill>
                  <a:srgbClr val="84BEE5"/>
                </a:solidFill>
              </a:rPr>
              <a:t>69</a:t>
            </a:r>
            <a:endParaRPr lang="ko-KR" altLang="en-US" sz="10000" b="1" dirty="0">
              <a:solidFill>
                <a:srgbClr val="84BEE5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B483C5-CD55-EEC1-D974-93208AE407C0}"/>
              </a:ext>
            </a:extLst>
          </p:cNvPr>
          <p:cNvSpPr txBox="1"/>
          <p:nvPr/>
        </p:nvSpPr>
        <p:spPr>
          <a:xfrm rot="16200000">
            <a:off x="193886" y="163208"/>
            <a:ext cx="14830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0" b="1" dirty="0">
                <a:solidFill>
                  <a:srgbClr val="84BEE5"/>
                </a:solidFill>
              </a:rPr>
              <a:t>69</a:t>
            </a:r>
            <a:endParaRPr lang="ko-KR" altLang="en-US" sz="10000" b="1" dirty="0">
              <a:solidFill>
                <a:srgbClr val="84BEE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FE3FFD-0F77-09A8-F760-CA00419F8040}"/>
              </a:ext>
            </a:extLst>
          </p:cNvPr>
          <p:cNvSpPr txBox="1"/>
          <p:nvPr/>
        </p:nvSpPr>
        <p:spPr>
          <a:xfrm rot="16200000">
            <a:off x="-8183783" y="17215039"/>
            <a:ext cx="184452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 err="1">
                <a:solidFill>
                  <a:schemeClr val="bg1"/>
                </a:solidFill>
              </a:rPr>
              <a:t>Sekai</a:t>
            </a:r>
            <a:r>
              <a:rPr lang="ko-KR" altLang="en-US" sz="9600" b="1" dirty="0">
                <a:solidFill>
                  <a:schemeClr val="bg1"/>
                </a:solidFill>
              </a:rPr>
              <a:t> </a:t>
            </a:r>
            <a:r>
              <a:rPr lang="en-US" altLang="ko-KR" sz="9600" b="1" dirty="0">
                <a:solidFill>
                  <a:schemeClr val="bg1"/>
                </a:solidFill>
              </a:rPr>
              <a:t>– Don’t Fight The Music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F77D2-338B-FFE5-6E9C-6CF0CD1ED9AC}"/>
              </a:ext>
            </a:extLst>
          </p:cNvPr>
          <p:cNvSpPr txBox="1"/>
          <p:nvPr/>
        </p:nvSpPr>
        <p:spPr>
          <a:xfrm rot="5400000">
            <a:off x="25691086" y="17215039"/>
            <a:ext cx="184452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 err="1">
                <a:solidFill>
                  <a:schemeClr val="bg1"/>
                </a:solidFill>
              </a:rPr>
              <a:t>Sekai</a:t>
            </a:r>
            <a:r>
              <a:rPr lang="ko-KR" altLang="en-US" sz="9600" b="1" dirty="0">
                <a:solidFill>
                  <a:schemeClr val="bg1"/>
                </a:solidFill>
              </a:rPr>
              <a:t> </a:t>
            </a:r>
            <a:r>
              <a:rPr lang="en-US" altLang="ko-KR" sz="9600" b="1" dirty="0">
                <a:solidFill>
                  <a:schemeClr val="bg1"/>
                </a:solidFill>
              </a:rPr>
              <a:t>– Don’t Fight The Music</a:t>
            </a:r>
          </a:p>
        </p:txBody>
      </p:sp>
    </p:spTree>
    <p:extLst>
      <p:ext uri="{BB962C8B-B14F-4D97-AF65-F5344CB8AC3E}">
        <p14:creationId xmlns:p14="http://schemas.microsoft.com/office/powerpoint/2010/main" val="255425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9" grpId="0" animBg="1"/>
      <p:bldP spid="31" grpId="0" animBg="1"/>
      <p:bldP spid="32" grpId="0" animBg="1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1329BB8-463A-1D35-EAF6-A953B7711A44}"/>
              </a:ext>
            </a:extLst>
          </p:cNvPr>
          <p:cNvGrpSpPr/>
          <p:nvPr/>
        </p:nvGrpSpPr>
        <p:grpSpPr>
          <a:xfrm>
            <a:off x="1870869" y="0"/>
            <a:ext cx="32258000" cy="35999738"/>
            <a:chOff x="2438400" y="0"/>
            <a:chExt cx="32258000" cy="3599973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82790FD-D24B-822A-8C5D-45A69A0091AB}"/>
                </a:ext>
              </a:extLst>
            </p:cNvPr>
            <p:cNvSpPr/>
            <p:nvPr/>
          </p:nvSpPr>
          <p:spPr>
            <a:xfrm>
              <a:off x="2438400" y="0"/>
              <a:ext cx="5334000" cy="35999738"/>
            </a:xfrm>
            <a:prstGeom prst="rect">
              <a:avLst/>
            </a:prstGeom>
            <a:solidFill>
              <a:srgbClr val="787882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2D6D1B2-FC3D-4435-50CA-3D0EB29B40DE}"/>
                </a:ext>
              </a:extLst>
            </p:cNvPr>
            <p:cNvSpPr/>
            <p:nvPr/>
          </p:nvSpPr>
          <p:spPr>
            <a:xfrm>
              <a:off x="7823200" y="0"/>
              <a:ext cx="5334000" cy="35999738"/>
            </a:xfrm>
            <a:prstGeom prst="rect">
              <a:avLst/>
            </a:prstGeom>
            <a:solidFill>
              <a:srgbClr val="787882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61D7A0F-7794-7BDC-C757-D90A4AB53FAB}"/>
                </a:ext>
              </a:extLst>
            </p:cNvPr>
            <p:cNvSpPr/>
            <p:nvPr/>
          </p:nvSpPr>
          <p:spPr>
            <a:xfrm>
              <a:off x="13208000" y="0"/>
              <a:ext cx="5334000" cy="35999738"/>
            </a:xfrm>
            <a:prstGeom prst="rect">
              <a:avLst/>
            </a:prstGeom>
            <a:solidFill>
              <a:srgbClr val="787882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934655-7FEC-CF72-567E-E0F2D0B14600}"/>
                </a:ext>
              </a:extLst>
            </p:cNvPr>
            <p:cNvSpPr/>
            <p:nvPr/>
          </p:nvSpPr>
          <p:spPr>
            <a:xfrm>
              <a:off x="18592800" y="0"/>
              <a:ext cx="5334000" cy="35999738"/>
            </a:xfrm>
            <a:prstGeom prst="rect">
              <a:avLst/>
            </a:prstGeom>
            <a:solidFill>
              <a:srgbClr val="787882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5E80A83-A858-A4EF-2190-E57951B957BA}"/>
                </a:ext>
              </a:extLst>
            </p:cNvPr>
            <p:cNvSpPr/>
            <p:nvPr/>
          </p:nvSpPr>
          <p:spPr>
            <a:xfrm>
              <a:off x="23977600" y="0"/>
              <a:ext cx="5334000" cy="35999738"/>
            </a:xfrm>
            <a:prstGeom prst="rect">
              <a:avLst/>
            </a:prstGeom>
            <a:solidFill>
              <a:srgbClr val="787882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E7CC5C3-F280-3AC4-50F7-B5C782E1693D}"/>
                </a:ext>
              </a:extLst>
            </p:cNvPr>
            <p:cNvSpPr/>
            <p:nvPr/>
          </p:nvSpPr>
          <p:spPr>
            <a:xfrm>
              <a:off x="29362400" y="0"/>
              <a:ext cx="5334000" cy="35999738"/>
            </a:xfrm>
            <a:prstGeom prst="rect">
              <a:avLst/>
            </a:prstGeom>
            <a:solidFill>
              <a:srgbClr val="787882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C99CA8BA-BB05-C722-3D97-4F5478A7B8F7}"/>
              </a:ext>
            </a:extLst>
          </p:cNvPr>
          <p:cNvSpPr/>
          <p:nvPr/>
        </p:nvSpPr>
        <p:spPr>
          <a:xfrm>
            <a:off x="30561869" y="17099869"/>
            <a:ext cx="1800000" cy="1800000"/>
          </a:xfrm>
          <a:prstGeom prst="ellipse">
            <a:avLst/>
          </a:prstGeom>
          <a:solidFill>
            <a:srgbClr val="782DDF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4EF2F0D-4C21-ECD1-47A3-2EFBFBD5FCC2}"/>
              </a:ext>
            </a:extLst>
          </p:cNvPr>
          <p:cNvSpPr/>
          <p:nvPr/>
        </p:nvSpPr>
        <p:spPr>
          <a:xfrm>
            <a:off x="19690669" y="17099869"/>
            <a:ext cx="1800000" cy="1800000"/>
          </a:xfrm>
          <a:prstGeom prst="ellipse">
            <a:avLst/>
          </a:prstGeom>
          <a:solidFill>
            <a:srgbClr val="782DDF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2DCC28-52CF-589C-ADD1-20D05AC86504}"/>
              </a:ext>
            </a:extLst>
          </p:cNvPr>
          <p:cNvSpPr/>
          <p:nvPr/>
        </p:nvSpPr>
        <p:spPr>
          <a:xfrm>
            <a:off x="12589669" y="17508538"/>
            <a:ext cx="5384800" cy="8128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6647DC-417D-A007-60E3-D24A7588931E}"/>
              </a:ext>
            </a:extLst>
          </p:cNvPr>
          <p:cNvSpPr/>
          <p:nvPr/>
        </p:nvSpPr>
        <p:spPr>
          <a:xfrm>
            <a:off x="1870869" y="-1778000"/>
            <a:ext cx="5334000" cy="1117600"/>
          </a:xfrm>
          <a:prstGeom prst="rect">
            <a:avLst/>
          </a:prstGeom>
          <a:solidFill>
            <a:srgbClr val="84B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46796D3-B2C0-D309-2251-25B4BF3AA422}"/>
              </a:ext>
            </a:extLst>
          </p:cNvPr>
          <p:cNvSpPr/>
          <p:nvPr/>
        </p:nvSpPr>
        <p:spPr>
          <a:xfrm>
            <a:off x="12589669" y="-1778000"/>
            <a:ext cx="5334000" cy="1117600"/>
          </a:xfrm>
          <a:prstGeom prst="rect">
            <a:avLst/>
          </a:prstGeom>
          <a:solidFill>
            <a:srgbClr val="84B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2A1ACD6-D8BF-F5DC-2B86-3CEE5069EADB}"/>
              </a:ext>
            </a:extLst>
          </p:cNvPr>
          <p:cNvSpPr/>
          <p:nvPr/>
        </p:nvSpPr>
        <p:spPr>
          <a:xfrm>
            <a:off x="7306469" y="36660138"/>
            <a:ext cx="5334000" cy="1117600"/>
          </a:xfrm>
          <a:prstGeom prst="rect">
            <a:avLst/>
          </a:prstGeom>
          <a:solidFill>
            <a:srgbClr val="05D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E08CFF4-0BFA-C82A-8A17-7D90F4847DA5}"/>
              </a:ext>
            </a:extLst>
          </p:cNvPr>
          <p:cNvSpPr/>
          <p:nvPr/>
        </p:nvSpPr>
        <p:spPr>
          <a:xfrm>
            <a:off x="17923669" y="36660138"/>
            <a:ext cx="5334000" cy="1117600"/>
          </a:xfrm>
          <a:prstGeom prst="rect">
            <a:avLst/>
          </a:prstGeom>
          <a:solidFill>
            <a:srgbClr val="05D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0F6E10-1D72-6FEB-D9DD-B572C8DBE573}"/>
              </a:ext>
            </a:extLst>
          </p:cNvPr>
          <p:cNvSpPr/>
          <p:nvPr/>
        </p:nvSpPr>
        <p:spPr>
          <a:xfrm>
            <a:off x="23359269" y="-1778000"/>
            <a:ext cx="5334000" cy="1117600"/>
          </a:xfrm>
          <a:prstGeom prst="rect">
            <a:avLst/>
          </a:prstGeom>
          <a:solidFill>
            <a:srgbClr val="84B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657D50-8DE7-DE62-539C-822E73BAA432}"/>
              </a:ext>
            </a:extLst>
          </p:cNvPr>
          <p:cNvSpPr txBox="1"/>
          <p:nvPr/>
        </p:nvSpPr>
        <p:spPr>
          <a:xfrm rot="16200000">
            <a:off x="-1176219" y="32766002"/>
            <a:ext cx="39836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0" b="1" dirty="0">
                <a:solidFill>
                  <a:schemeClr val="accent4"/>
                </a:solidFill>
              </a:rPr>
              <a:t>perfect</a:t>
            </a:r>
            <a:endParaRPr lang="ko-KR" altLang="en-US" sz="100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C6C8ED-3245-DB98-C49B-5045F7E43420}"/>
              </a:ext>
            </a:extLst>
          </p:cNvPr>
          <p:cNvSpPr txBox="1"/>
          <p:nvPr/>
        </p:nvSpPr>
        <p:spPr>
          <a:xfrm rot="5400000">
            <a:off x="32952650" y="1422403"/>
            <a:ext cx="39836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0" b="1" dirty="0">
                <a:solidFill>
                  <a:schemeClr val="accent4"/>
                </a:solidFill>
              </a:rPr>
              <a:t>perfect</a:t>
            </a:r>
            <a:endParaRPr lang="ko-KR" altLang="en-US" sz="10000" b="1" dirty="0">
              <a:solidFill>
                <a:schemeClr val="accent4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2AE255-827D-CA15-6CA5-30B1CABAD7DD}"/>
              </a:ext>
            </a:extLst>
          </p:cNvPr>
          <p:cNvSpPr txBox="1"/>
          <p:nvPr/>
        </p:nvSpPr>
        <p:spPr>
          <a:xfrm rot="5400000">
            <a:off x="34253728" y="34148408"/>
            <a:ext cx="14830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0" b="1" dirty="0">
                <a:solidFill>
                  <a:srgbClr val="84BEE5"/>
                </a:solidFill>
              </a:rPr>
              <a:t>69</a:t>
            </a:r>
            <a:endParaRPr lang="ko-KR" altLang="en-US" sz="10000" b="1" dirty="0">
              <a:solidFill>
                <a:srgbClr val="84BEE5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B483C5-CD55-EEC1-D974-93208AE407C0}"/>
              </a:ext>
            </a:extLst>
          </p:cNvPr>
          <p:cNvSpPr txBox="1"/>
          <p:nvPr/>
        </p:nvSpPr>
        <p:spPr>
          <a:xfrm rot="16200000">
            <a:off x="193886" y="163208"/>
            <a:ext cx="14830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0" b="1" dirty="0">
                <a:solidFill>
                  <a:srgbClr val="84BEE5"/>
                </a:solidFill>
              </a:rPr>
              <a:t>69</a:t>
            </a:r>
            <a:endParaRPr lang="ko-KR" altLang="en-US" sz="10000" b="1" dirty="0">
              <a:solidFill>
                <a:srgbClr val="84BEE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FE3FFD-0F77-09A8-F760-CA00419F8040}"/>
              </a:ext>
            </a:extLst>
          </p:cNvPr>
          <p:cNvSpPr txBox="1"/>
          <p:nvPr/>
        </p:nvSpPr>
        <p:spPr>
          <a:xfrm rot="16200000">
            <a:off x="-8183783" y="17215039"/>
            <a:ext cx="184452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 err="1">
                <a:solidFill>
                  <a:schemeClr val="bg1"/>
                </a:solidFill>
              </a:rPr>
              <a:t>Sekai</a:t>
            </a:r>
            <a:r>
              <a:rPr lang="ko-KR" altLang="en-US" sz="9600" b="1" dirty="0">
                <a:solidFill>
                  <a:schemeClr val="bg1"/>
                </a:solidFill>
              </a:rPr>
              <a:t> </a:t>
            </a:r>
            <a:r>
              <a:rPr lang="en-US" altLang="ko-KR" sz="9600" b="1" dirty="0">
                <a:solidFill>
                  <a:schemeClr val="bg1"/>
                </a:solidFill>
              </a:rPr>
              <a:t>– Don’t Fight The Music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F77D2-338B-FFE5-6E9C-6CF0CD1ED9AC}"/>
              </a:ext>
            </a:extLst>
          </p:cNvPr>
          <p:cNvSpPr txBox="1"/>
          <p:nvPr/>
        </p:nvSpPr>
        <p:spPr>
          <a:xfrm rot="5400000">
            <a:off x="25691086" y="17215039"/>
            <a:ext cx="184452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 err="1">
                <a:solidFill>
                  <a:schemeClr val="bg1"/>
                </a:solidFill>
              </a:rPr>
              <a:t>Sekai</a:t>
            </a:r>
            <a:r>
              <a:rPr lang="ko-KR" altLang="en-US" sz="9600" b="1" dirty="0">
                <a:solidFill>
                  <a:schemeClr val="bg1"/>
                </a:solidFill>
              </a:rPr>
              <a:t> </a:t>
            </a:r>
            <a:r>
              <a:rPr lang="en-US" altLang="ko-KR" sz="9600" b="1" dirty="0">
                <a:solidFill>
                  <a:schemeClr val="bg1"/>
                </a:solidFill>
              </a:rPr>
              <a:t>– Don’t Fight The Music</a:t>
            </a:r>
          </a:p>
        </p:txBody>
      </p:sp>
    </p:spTree>
    <p:extLst>
      <p:ext uri="{BB962C8B-B14F-4D97-AF65-F5344CB8AC3E}">
        <p14:creationId xmlns:p14="http://schemas.microsoft.com/office/powerpoint/2010/main" val="277375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9314E-6 -3.08639E-6 L 0.00018 0.52022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260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59801E-7 3.08639E-6 L 0.00234 -0.5338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" y="-2669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0379 -0.53385 L 0.30277 -1.06637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" y="-2662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8 0.52022 L 2.45844E-6 -4.20779E-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259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9" grpId="0" animBg="1"/>
      <p:bldP spid="29" grpId="1" animBg="1"/>
      <p:bldP spid="31" grpId="0" animBg="1"/>
      <p:bldP spid="32" grpId="0" animBg="1"/>
      <p:bldP spid="32" grpId="1" animBg="1"/>
      <p:bldP spid="3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84BEE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0000" b="1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70</TotalTime>
  <Words>109</Words>
  <Application>Microsoft Office PowerPoint</Application>
  <PresentationFormat>사용자 지정</PresentationFormat>
  <Paragraphs>47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준이</dc:creator>
  <cp:lastModifiedBy>김 준이</cp:lastModifiedBy>
  <cp:revision>8</cp:revision>
  <dcterms:created xsi:type="dcterms:W3CDTF">2023-03-01T05:18:12Z</dcterms:created>
  <dcterms:modified xsi:type="dcterms:W3CDTF">2023-03-01T11:54:55Z</dcterms:modified>
</cp:coreProperties>
</file>