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6" r:id="rId3"/>
    <p:sldId id="258" r:id="rId4"/>
    <p:sldId id="262" r:id="rId5"/>
    <p:sldId id="263" r:id="rId6"/>
    <p:sldId id="259" r:id="rId7"/>
    <p:sldId id="264" r:id="rId8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82"/>
    <a:srgbClr val="787896"/>
    <a:srgbClr val="B4B4C3"/>
    <a:srgbClr val="BEBED2"/>
    <a:srgbClr val="AAAABA"/>
    <a:srgbClr val="121212"/>
    <a:srgbClr val="782DDF"/>
    <a:srgbClr val="888888"/>
    <a:srgbClr val="84BEE5"/>
    <a:srgbClr val="05D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2A7A9-6EE1-4983-8618-EB807E110325}" v="35" dt="2023-03-01T07:08:40.787"/>
    <p1510:client id="{6C44E7B9-F613-4CE5-A43E-22544DD0D846}" v="203" dt="2023-03-01T06:10:0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>
        <p:scale>
          <a:sx n="15" d="100"/>
          <a:sy n="15" d="100"/>
        </p:scale>
        <p:origin x="23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이" userId="98e3a0a8376a7895" providerId="LiveId" clId="{5152A7A9-6EE1-4983-8618-EB807E110325}"/>
    <pc:docChg chg="undo custSel addSld modSld">
      <pc:chgData name="김 준이" userId="98e3a0a8376a7895" providerId="LiveId" clId="{5152A7A9-6EE1-4983-8618-EB807E110325}" dt="2023-03-01T07:08:40.787" v="86"/>
      <pc:docMkLst>
        <pc:docMk/>
      </pc:docMkLst>
      <pc:sldChg chg="addSp delSp modSp mod">
        <pc:chgData name="김 준이" userId="98e3a0a8376a7895" providerId="LiveId" clId="{5152A7A9-6EE1-4983-8618-EB807E110325}" dt="2023-03-01T07:01:30.006" v="45" actId="478"/>
        <pc:sldMkLst>
          <pc:docMk/>
          <pc:sldMk cId="2554257912" sldId="259"/>
        </pc:sldMkLst>
        <pc:spChg chg="add del mod">
          <ac:chgData name="김 준이" userId="98e3a0a8376a7895" providerId="LiveId" clId="{5152A7A9-6EE1-4983-8618-EB807E110325}" dt="2023-03-01T07:01:30.006" v="45" actId="478"/>
          <ac:spMkLst>
            <pc:docMk/>
            <pc:sldMk cId="2554257912" sldId="259"/>
            <ac:spMk id="4" creationId="{C99CA8BA-BB05-C722-3D97-4F5478A7B8F7}"/>
          </ac:spMkLst>
        </pc:spChg>
        <pc:spChg chg="add mod">
          <ac:chgData name="김 준이" userId="98e3a0a8376a7895" providerId="LiveId" clId="{5152A7A9-6EE1-4983-8618-EB807E110325}" dt="2023-03-01T06:36:16.491" v="14" actId="207"/>
          <ac:spMkLst>
            <pc:docMk/>
            <pc:sldMk cId="2554257912" sldId="259"/>
            <ac:spMk id="10" creationId="{6AFE3FFD-0F77-09A8-F760-CA00419F8040}"/>
          </ac:spMkLst>
        </pc:spChg>
        <pc:spChg chg="add mod">
          <ac:chgData name="김 준이" userId="98e3a0a8376a7895" providerId="LiveId" clId="{5152A7A9-6EE1-4983-8618-EB807E110325}" dt="2023-03-01T06:36:19.345" v="15" actId="207"/>
          <ac:spMkLst>
            <pc:docMk/>
            <pc:sldMk cId="2554257912" sldId="259"/>
            <ac:spMk id="11" creationId="{377F77D2-338B-FFE5-6E9C-6CF0CD1ED9AC}"/>
          </ac:spMkLst>
        </pc:spChg>
        <pc:spChg chg="add del mod">
          <ac:chgData name="김 준이" userId="98e3a0a8376a7895" providerId="LiveId" clId="{5152A7A9-6EE1-4983-8618-EB807E110325}" dt="2023-03-01T07:01:29.154" v="44" actId="478"/>
          <ac:spMkLst>
            <pc:docMk/>
            <pc:sldMk cId="2554257912" sldId="259"/>
            <ac:spMk id="13" creationId="{94EF2F0D-4C21-ECD1-47A3-2EFBFBD5FCC2}"/>
          </ac:spMkLst>
        </pc:spChg>
        <pc:spChg chg="add del mod">
          <ac:chgData name="김 준이" userId="98e3a0a8376a7895" providerId="LiveId" clId="{5152A7A9-6EE1-4983-8618-EB807E110325}" dt="2023-03-01T07:01:28.313" v="43" actId="478"/>
          <ac:spMkLst>
            <pc:docMk/>
            <pc:sldMk cId="2554257912" sldId="259"/>
            <ac:spMk id="14" creationId="{982DCC28-52CF-589C-ADD1-20D05AC86504}"/>
          </ac:spMkLst>
        </pc:spChg>
      </pc:sldChg>
      <pc:sldChg chg="delSp modSp add mod delAnim modAnim">
        <pc:chgData name="김 준이" userId="98e3a0a8376a7895" providerId="LiveId" clId="{5152A7A9-6EE1-4983-8618-EB807E110325}" dt="2023-03-01T07:08:40.787" v="86"/>
        <pc:sldMkLst>
          <pc:docMk/>
          <pc:sldMk cId="2773757964" sldId="264"/>
        </pc:sldMkLst>
        <pc:spChg chg="ord">
          <ac:chgData name="김 준이" userId="98e3a0a8376a7895" providerId="LiveId" clId="{5152A7A9-6EE1-4983-8618-EB807E110325}" dt="2023-03-01T07:03:53.104" v="56" actId="167"/>
          <ac:spMkLst>
            <pc:docMk/>
            <pc:sldMk cId="2773757964" sldId="264"/>
            <ac:spMk id="4" creationId="{C99CA8BA-BB05-C722-3D97-4F5478A7B8F7}"/>
          </ac:spMkLst>
        </pc:spChg>
        <pc:spChg chg="ord">
          <ac:chgData name="김 준이" userId="98e3a0a8376a7895" providerId="LiveId" clId="{5152A7A9-6EE1-4983-8618-EB807E110325}" dt="2023-03-01T07:03:53.104" v="56" actId="167"/>
          <ac:spMkLst>
            <pc:docMk/>
            <pc:sldMk cId="2773757964" sldId="264"/>
            <ac:spMk id="13" creationId="{94EF2F0D-4C21-ECD1-47A3-2EFBFBD5FCC2}"/>
          </ac:spMkLst>
        </pc:spChg>
        <pc:spChg chg="mod ord">
          <ac:chgData name="김 준이" userId="98e3a0a8376a7895" providerId="LiveId" clId="{5152A7A9-6EE1-4983-8618-EB807E110325}" dt="2023-03-01T07:07:10.634" v="75" actId="1076"/>
          <ac:spMkLst>
            <pc:docMk/>
            <pc:sldMk cId="2773757964" sldId="264"/>
            <ac:spMk id="14" creationId="{982DCC28-52CF-589C-ADD1-20D05AC86504}"/>
          </ac:spMkLst>
        </pc:spChg>
        <pc:spChg chg="del">
          <ac:chgData name="김 준이" userId="98e3a0a8376a7895" providerId="LiveId" clId="{5152A7A9-6EE1-4983-8618-EB807E110325}" dt="2023-03-01T07:01:58.059" v="46" actId="478"/>
          <ac:spMkLst>
            <pc:docMk/>
            <pc:sldMk cId="2773757964" sldId="264"/>
            <ac:spMk id="35" creationId="{3F1B70FD-472D-5426-0D17-D45AA12164A2}"/>
          </ac:spMkLst>
        </pc:spChg>
        <pc:grpChg chg="mod ord">
          <ac:chgData name="김 준이" userId="98e3a0a8376a7895" providerId="LiveId" clId="{5152A7A9-6EE1-4983-8618-EB807E110325}" dt="2023-03-01T07:03:56.320" v="57" actId="167"/>
          <ac:grpSpMkLst>
            <pc:docMk/>
            <pc:sldMk cId="2773757964" sldId="264"/>
            <ac:grpSpMk id="9" creationId="{31329BB8-463A-1D35-EAF6-A953B7711A4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67C7-7BA3-44D1-8B9A-FE937EAAF47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B0DC-213E-4DD6-A25C-037BC2CB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7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7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6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3E696B-62BB-A1A3-A599-D5D37D01620F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9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87D1567-7A3C-5CB6-8E53-1678B4D4B8B7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E355-C137-B12E-C7D6-40765302C0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4982" y="1510261"/>
            <a:ext cx="31049774" cy="695828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 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1196F-F209-49F9-6A69-F7F9516CEF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74982" y="9583264"/>
            <a:ext cx="31049774" cy="2284150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#121212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#FFFFFF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#888888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#84BEE5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#05DA73</a:t>
            </a:r>
          </a:p>
          <a:p>
            <a:r>
              <a:rPr lang="en-US" altLang="ko-KR">
                <a:solidFill>
                  <a:schemeClr val="bg1"/>
                </a:solidFill>
              </a:rPr>
              <a:t>#787882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A5158-2733-AD41-F798-2BB0350C1CB6}"/>
              </a:ext>
            </a:extLst>
          </p:cNvPr>
          <p:cNvSpPr txBox="1"/>
          <p:nvPr/>
        </p:nvSpPr>
        <p:spPr>
          <a:xfrm>
            <a:off x="4397427" y="22606000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D422-52D9-A69F-8449-88D5C0D92A41}"/>
              </a:ext>
            </a:extLst>
          </p:cNvPr>
          <p:cNvSpPr txBox="1"/>
          <p:nvPr/>
        </p:nvSpPr>
        <p:spPr>
          <a:xfrm rot="10800000">
            <a:off x="4397427" y="7145874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A3F01-00A7-D555-53A4-50D2ED253841}"/>
              </a:ext>
            </a:extLst>
          </p:cNvPr>
          <p:cNvSpPr txBox="1"/>
          <p:nvPr/>
        </p:nvSpPr>
        <p:spPr>
          <a:xfrm>
            <a:off x="12399616" y="29412664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5ABF4-0E56-6052-2D26-39D7F22990C2}"/>
              </a:ext>
            </a:extLst>
          </p:cNvPr>
          <p:cNvSpPr txBox="1"/>
          <p:nvPr/>
        </p:nvSpPr>
        <p:spPr>
          <a:xfrm rot="10800000">
            <a:off x="12399616" y="4186417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1188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352589" y="27686000"/>
            <a:ext cx="92945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306116" y="5143639"/>
            <a:ext cx="9387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42116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650571" y="27686000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650572" y="5143639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 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3585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0099475" y="27686000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0099472" y="5143639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3775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1B70FD-472D-5426-0D17-D45AA12164A2}"/>
              </a:ext>
            </a:extLst>
          </p:cNvPr>
          <p:cNvSpPr/>
          <p:nvPr/>
        </p:nvSpPr>
        <p:spPr>
          <a:xfrm>
            <a:off x="285408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5542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C99CA8BA-BB05-C722-3D97-4F5478A7B8F7}"/>
              </a:ext>
            </a:extLst>
          </p:cNvPr>
          <p:cNvSpPr/>
          <p:nvPr/>
        </p:nvSpPr>
        <p:spPr>
          <a:xfrm>
            <a:off x="30561869" y="17099869"/>
            <a:ext cx="1800000" cy="1800000"/>
          </a:xfrm>
          <a:prstGeom prst="ellipse">
            <a:avLst/>
          </a:prstGeom>
          <a:solidFill>
            <a:srgbClr val="782DDF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EF2F0D-4C21-ECD1-47A3-2EFBFBD5FCC2}"/>
              </a:ext>
            </a:extLst>
          </p:cNvPr>
          <p:cNvSpPr/>
          <p:nvPr/>
        </p:nvSpPr>
        <p:spPr>
          <a:xfrm>
            <a:off x="19690669" y="17099869"/>
            <a:ext cx="1800000" cy="1800000"/>
          </a:xfrm>
          <a:prstGeom prst="ellipse">
            <a:avLst/>
          </a:prstGeom>
          <a:solidFill>
            <a:srgbClr val="782DDF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2DCC28-52CF-589C-ADD1-20D05AC86504}"/>
              </a:ext>
            </a:extLst>
          </p:cNvPr>
          <p:cNvSpPr/>
          <p:nvPr/>
        </p:nvSpPr>
        <p:spPr>
          <a:xfrm>
            <a:off x="12589669" y="17508538"/>
            <a:ext cx="5384800" cy="812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773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314E-6 -3.08639E-6 L 0.00018 0.5202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26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9801E-7 3.08639E-6 L 0.00234 -0.5338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2669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379 -0.53385 L 0.30277 -1.066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6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8 0.52022 L 2.45844E-6 -4.2077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5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29" grpId="1" animBg="1"/>
      <p:bldP spid="31" grpId="0" animBg="1"/>
      <p:bldP spid="32" grpId="0" animBg="1"/>
      <p:bldP spid="32" grpId="1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BEE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123</Words>
  <Application>Microsoft Office PowerPoint</Application>
  <PresentationFormat>사용자 지정</PresentationFormat>
  <Paragraphs>54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사용 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준이</dc:creator>
  <cp:lastModifiedBy>김 준이</cp:lastModifiedBy>
  <cp:revision>7</cp:revision>
  <dcterms:created xsi:type="dcterms:W3CDTF">2023-03-01T05:18:12Z</dcterms:created>
  <dcterms:modified xsi:type="dcterms:W3CDTF">2023-03-01T09:07:25Z</dcterms:modified>
</cp:coreProperties>
</file>