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63" r:id="rId6"/>
    <p:sldId id="259" r:id="rId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84BEE5"/>
    <a:srgbClr val="05DA73"/>
    <a:srgbClr val="08456E"/>
    <a:srgbClr val="444444"/>
    <a:srgbClr val="00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2A7A9-6EE1-4983-8618-EB807E110325}" v="1" dt="2023-03-01T06:35:34.172"/>
    <p1510:client id="{6C44E7B9-F613-4CE5-A43E-22544DD0D846}" v="203" dt="2023-03-01T06:10:0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5" d="100"/>
          <a:sy n="15" d="100"/>
        </p:scale>
        <p:origin x="23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5152A7A9-6EE1-4983-8618-EB807E110325}"/>
    <pc:docChg chg="modSld">
      <pc:chgData name="김 준이" userId="98e3a0a8376a7895" providerId="LiveId" clId="{5152A7A9-6EE1-4983-8618-EB807E110325}" dt="2023-03-01T06:36:19.345" v="15" actId="207"/>
      <pc:docMkLst>
        <pc:docMk/>
      </pc:docMkLst>
      <pc:sldChg chg="addSp modSp mod">
        <pc:chgData name="김 준이" userId="98e3a0a8376a7895" providerId="LiveId" clId="{5152A7A9-6EE1-4983-8618-EB807E110325}" dt="2023-03-01T06:36:19.345" v="15" actId="207"/>
        <pc:sldMkLst>
          <pc:docMk/>
          <pc:sldMk cId="2554257912" sldId="259"/>
        </pc:sldMkLst>
        <pc:spChg chg="add mod">
          <ac:chgData name="김 준이" userId="98e3a0a8376a7895" providerId="LiveId" clId="{5152A7A9-6EE1-4983-8618-EB807E110325}" dt="2023-03-01T06:36:16.491" v="14" actId="207"/>
          <ac:spMkLst>
            <pc:docMk/>
            <pc:sldMk cId="2554257912" sldId="259"/>
            <ac:spMk id="10" creationId="{6AFE3FFD-0F77-09A8-F760-CA00419F8040}"/>
          </ac:spMkLst>
        </pc:spChg>
        <pc:spChg chg="add mod">
          <ac:chgData name="김 준이" userId="98e3a0a8376a7895" providerId="LiveId" clId="{5152A7A9-6EE1-4983-8618-EB807E110325}" dt="2023-03-01T06:36:19.345" v="15" actId="207"/>
          <ac:spMkLst>
            <pc:docMk/>
            <pc:sldMk cId="2554257912" sldId="259"/>
            <ac:spMk id="11" creationId="{377F77D2-338B-FFE5-6E9C-6CF0CD1ED9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67C7-7BA3-44D1-8B9A-FE937EAAF47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B0DC-213E-4DD6-A25C-037BC2CB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7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7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40A0CD-5651-DB81-00B7-7235AD2D0E6B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7D1567-7A3C-5CB6-8E53-1678B4D4B8B7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E355-C137-B12E-C7D6-40765302C0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4982" y="1510261"/>
            <a:ext cx="31049774" cy="695828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 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1196F-F209-49F9-6A69-F7F9516CE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4982" y="9583264"/>
            <a:ext cx="31049774" cy="2284150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#000000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#FFFFFF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#888888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#84BEE5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#05DA73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A5158-2733-AD41-F798-2BB0350C1CB6}"/>
              </a:ext>
            </a:extLst>
          </p:cNvPr>
          <p:cNvSpPr txBox="1"/>
          <p:nvPr/>
        </p:nvSpPr>
        <p:spPr>
          <a:xfrm>
            <a:off x="4397427" y="22606000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D422-52D9-A69F-8449-88D5C0D92A41}"/>
              </a:ext>
            </a:extLst>
          </p:cNvPr>
          <p:cNvSpPr txBox="1"/>
          <p:nvPr/>
        </p:nvSpPr>
        <p:spPr>
          <a:xfrm rot="10800000">
            <a:off x="4397427" y="7145874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F01-00A7-D555-53A4-50D2ED253841}"/>
              </a:ext>
            </a:extLst>
          </p:cNvPr>
          <p:cNvSpPr txBox="1"/>
          <p:nvPr/>
        </p:nvSpPr>
        <p:spPr>
          <a:xfrm>
            <a:off x="12399616" y="29412664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5ABF4-0E56-6052-2D26-39D7F22990C2}"/>
              </a:ext>
            </a:extLst>
          </p:cNvPr>
          <p:cNvSpPr txBox="1"/>
          <p:nvPr/>
        </p:nvSpPr>
        <p:spPr>
          <a:xfrm rot="10800000">
            <a:off x="12399616" y="4186417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1188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352589" y="27686000"/>
            <a:ext cx="9294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306116" y="5143639"/>
            <a:ext cx="9387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4211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650571" y="27686000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650572" y="5143639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 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3585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0099475" y="27686000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0099472" y="5143639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3775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1B70FD-472D-5426-0D17-D45AA12164A2}"/>
              </a:ext>
            </a:extLst>
          </p:cNvPr>
          <p:cNvSpPr/>
          <p:nvPr/>
        </p:nvSpPr>
        <p:spPr>
          <a:xfrm>
            <a:off x="285408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5542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EE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104</Words>
  <Application>Microsoft Office PowerPoint</Application>
  <PresentationFormat>사용자 지정</PresentationFormat>
  <Paragraphs>46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사용 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2</cp:revision>
  <dcterms:created xsi:type="dcterms:W3CDTF">2023-03-01T05:18:12Z</dcterms:created>
  <dcterms:modified xsi:type="dcterms:W3CDTF">2023-03-01T06:36:21Z</dcterms:modified>
</cp:coreProperties>
</file>