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41" name="Slide Image Placeholder 1"/>
          <p:cNvSpPr>
            <a:spLocks noChangeAspect="1" noRot="1" noGrp="1"/>
          </p:cNvSpPr>
          <p:nvPr>
            <p:ph type="sldImg"/>
          </p:nvPr>
        </p:nvSpPr>
        <p:spPr/>
      </p:sp>
      <p:sp>
        <p:nvSpPr>
          <p:cNvPr id="1048642" name="Notes Placeholder 2"/>
          <p:cNvSpPr>
            <a:spLocks noGrp="1"/>
          </p:cNvSpPr>
          <p:nvPr>
            <p:ph type="body" idx="1"/>
          </p:nvPr>
        </p:nvSpPr>
        <p:spPr/>
        <p:txBody>
          <a:bodyPr/>
          <a:p>
            <a:endParaRPr dirty="0" lang="en-IN"/>
          </a:p>
        </p:txBody>
      </p:sp>
      <p:sp>
        <p:nvSpPr>
          <p:cNvPr id="104864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29"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0"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3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3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a:xfrm>
            <a:off x="609600" y="1577340"/>
            <a:ext cx="10972800" cy="266700"/>
          </a:xfrm>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3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8"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9"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0" name="TextBox 13"/>
          <p:cNvSpPr txBox="1"/>
          <p:nvPr/>
        </p:nvSpPr>
        <p:spPr>
          <a:xfrm>
            <a:off x="1114424" y="3075304"/>
            <a:ext cx="8610600" cy="2580640"/>
          </a:xfrm>
          <a:prstGeom prst="rect"/>
          <a:noFill/>
        </p:spPr>
        <p:txBody>
          <a:bodyPr anchor="t" bIns="45720" lIns="91440" rIns="91440" rtlCol="0" tIns="45720" wrap="square">
            <a:spAutoFit/>
          </a:bodyPr>
          <a:p>
            <a:r>
              <a:rPr dirty="0" sz="2400" lang="en-US"/>
              <a:t>STUDENT NAME: </a:t>
            </a:r>
            <a:r>
              <a:rPr altLang="en-IN" dirty="0" sz="2400" lang="en-US"/>
              <a:t>M</a:t>
            </a:r>
            <a:r>
              <a:rPr altLang="en-IN" dirty="0" sz="2400" lang="en-US"/>
              <a:t>O</a:t>
            </a:r>
            <a:r>
              <a:rPr altLang="en-IN" dirty="0" sz="2400" lang="en-US"/>
              <a:t>H</a:t>
            </a:r>
            <a:r>
              <a:rPr altLang="en-IN" dirty="0" sz="2400" lang="en-US"/>
              <a:t>ANRAJ</a:t>
            </a:r>
            <a:r>
              <a:rPr altLang="en-IN" dirty="0" sz="2400" lang="en-US"/>
              <a:t> </a:t>
            </a:r>
            <a:r>
              <a:rPr altLang="en-IN" dirty="0" sz="2400" lang="en-US"/>
              <a:t>N</a:t>
            </a:r>
            <a:endParaRPr altLang="en-US" lang="zh-CN"/>
          </a:p>
          <a:p>
            <a:r>
              <a:rPr dirty="0" sz="2400" lang="en-US"/>
              <a:t>REGISTER NO AND NMID: </a:t>
            </a:r>
            <a:r>
              <a:rPr altLang="en-IN" dirty="0" sz="2400" lang="en-US"/>
              <a:t>2</a:t>
            </a:r>
            <a:r>
              <a:rPr altLang="en-IN" dirty="0" sz="2400" lang="en-US"/>
              <a:t>0</a:t>
            </a:r>
            <a:r>
              <a:rPr altLang="en-IN" dirty="0" sz="2400" lang="en-US"/>
              <a:t>9</a:t>
            </a:r>
            <a:r>
              <a:rPr altLang="en-IN" dirty="0" sz="2400" lang="en-US"/>
              <a:t>2</a:t>
            </a:r>
            <a:r>
              <a:rPr altLang="en-IN" dirty="0" sz="2400" lang="en-US"/>
              <a:t>4</a:t>
            </a:r>
            <a:r>
              <a:rPr altLang="en-IN" dirty="0" sz="2400" lang="en-US"/>
              <a:t>U</a:t>
            </a:r>
            <a:r>
              <a:rPr altLang="en-IN" dirty="0" sz="2400" lang="en-US"/>
              <a:t>0</a:t>
            </a:r>
            <a:r>
              <a:rPr altLang="en-IN" dirty="0" sz="2400" lang="en-US"/>
              <a:t>9</a:t>
            </a:r>
            <a:r>
              <a:rPr altLang="en-IN" dirty="0" sz="2400" lang="en-US"/>
              <a:t>1</a:t>
            </a:r>
            <a:r>
              <a:rPr altLang="en-IN" dirty="0" sz="2400" lang="en-US"/>
              <a:t>2</a:t>
            </a:r>
            <a:r>
              <a:rPr altLang="en-IN" dirty="0" sz="2400" lang="en-US"/>
              <a:t>0</a:t>
            </a:r>
            <a:r>
              <a:rPr altLang="en-IN" dirty="0" sz="2400" lang="en-US"/>
              <a:t> </a:t>
            </a:r>
            <a:r>
              <a:rPr altLang="en-IN" dirty="0" sz="2400" lang="en-US"/>
              <a:t>&amp;</a:t>
            </a:r>
            <a:r>
              <a:rPr altLang="en-IN" dirty="0" sz="2400" lang="en-US"/>
              <a:t> C6145282998F96EB76B478CF867CDA2C</a:t>
            </a:r>
            <a:endParaRPr dirty="0" sz="2400" lang="en-US">
              <a:cs typeface="Calibri"/>
            </a:endParaRPr>
          </a:p>
          <a:p>
            <a:r>
              <a:rPr dirty="0" sz="2400" lang="en-US"/>
              <a:t>DEPARTMENT: </a:t>
            </a:r>
            <a:r>
              <a:rPr altLang="en-IN" dirty="0" sz="2400" lang="en-US"/>
              <a:t>B</a:t>
            </a:r>
            <a:r>
              <a:rPr altLang="en-IN" dirty="0" sz="2400" lang="en-US"/>
              <a:t>A</a:t>
            </a:r>
            <a:r>
              <a:rPr altLang="en-IN" dirty="0" sz="2400" lang="en-US"/>
              <a:t>C</a:t>
            </a:r>
            <a:r>
              <a:rPr altLang="en-IN" dirty="0" sz="2400" lang="en-US"/>
              <a:t>H</a:t>
            </a:r>
            <a:r>
              <a:rPr altLang="en-IN" dirty="0" sz="2400" lang="en-US"/>
              <a:t>E</a:t>
            </a:r>
            <a:r>
              <a:rPr altLang="en-IN" dirty="0" sz="2400" lang="en-US"/>
              <a:t>LOR</a:t>
            </a:r>
            <a:r>
              <a:rPr altLang="en-IN" dirty="0" sz="2400" lang="en-US"/>
              <a:t> </a:t>
            </a:r>
            <a:r>
              <a:rPr altLang="en-IN" dirty="0" sz="2400" lang="en-US"/>
              <a:t>OF</a:t>
            </a:r>
            <a:r>
              <a:rPr altLang="en-IN" dirty="0" sz="2400" lang="en-US"/>
              <a:t> </a:t>
            </a:r>
            <a:r>
              <a:rPr altLang="en-IN" dirty="0" sz="2400" lang="en-US"/>
              <a:t>C</a:t>
            </a:r>
            <a:r>
              <a:rPr altLang="en-IN" dirty="0" sz="2400" lang="en-US"/>
              <a:t>OMPUTER</a:t>
            </a:r>
            <a:r>
              <a:rPr altLang="en-IN" dirty="0" sz="2400" lang="en-US"/>
              <a:t> </a:t>
            </a:r>
            <a:r>
              <a:rPr altLang="en-IN" dirty="0" sz="2400" lang="en-US"/>
              <a:t>APPLICATION</a:t>
            </a:r>
            <a:endParaRPr altLang="en-US" lang="zh-CN"/>
          </a:p>
          <a:p>
            <a:r>
              <a:rPr dirty="0" sz="2400" lang="en-US"/>
              <a:t>COLLEGE: </a:t>
            </a:r>
            <a:r>
              <a:rPr altLang="en-IN" dirty="0" sz="2400" lang="en-US"/>
              <a:t>S</a:t>
            </a:r>
            <a:r>
              <a:rPr altLang="en-IN" dirty="0" sz="2400" lang="en-US"/>
              <a:t>H</a:t>
            </a:r>
            <a:r>
              <a:rPr altLang="en-IN" dirty="0" sz="2400" lang="en-US"/>
              <a:t>A</a:t>
            </a:r>
            <a:r>
              <a:rPr altLang="en-IN" dirty="0" sz="2400" lang="en-US"/>
              <a:t>N</a:t>
            </a:r>
            <a:r>
              <a:rPr altLang="en-IN" dirty="0" sz="2400" lang="en-US"/>
              <a:t>M</a:t>
            </a:r>
            <a:r>
              <a:rPr altLang="en-IN" dirty="0" sz="2400" lang="en-US"/>
              <a:t>U</a:t>
            </a:r>
            <a:r>
              <a:rPr altLang="en-IN" dirty="0" sz="2400" lang="en-US"/>
              <a:t>G</a:t>
            </a:r>
            <a:r>
              <a:rPr altLang="en-IN" dirty="0" sz="2400" lang="en-US"/>
              <a:t>A</a:t>
            </a:r>
            <a:r>
              <a:rPr altLang="en-IN" dirty="0" sz="2400" lang="en-US"/>
              <a:t> </a:t>
            </a:r>
            <a:r>
              <a:rPr altLang="en-IN" dirty="0" sz="2400" lang="en-US"/>
              <a:t>I</a:t>
            </a:r>
            <a:r>
              <a:rPr altLang="en-IN" dirty="0" sz="2400" lang="en-US"/>
              <a:t>N</a:t>
            </a:r>
            <a:r>
              <a:rPr altLang="en-IN" dirty="0" sz="2400" lang="en-US"/>
              <a:t>D</a:t>
            </a:r>
            <a:r>
              <a:rPr altLang="en-IN" dirty="0" sz="2400" lang="en-US"/>
              <a:t>U</a:t>
            </a:r>
            <a:r>
              <a:rPr altLang="en-IN" dirty="0" sz="2400" lang="en-US"/>
              <a:t>S</a:t>
            </a:r>
            <a:r>
              <a:rPr altLang="en-IN" dirty="0" sz="2400" lang="en-US"/>
              <a:t>T</a:t>
            </a:r>
            <a:r>
              <a:rPr altLang="en-IN" dirty="0" sz="2400" lang="en-US"/>
              <a:t>R</a:t>
            </a:r>
            <a:r>
              <a:rPr altLang="en-IN" dirty="0" sz="2400" lang="en-US"/>
              <a:t>I</a:t>
            </a:r>
            <a:r>
              <a:rPr altLang="en-IN" dirty="0" sz="2400" lang="en-US"/>
              <a:t>ES</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2526029" y="1378963"/>
            <a:ext cx="6171692" cy="532957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
          <p:cNvSpPr txBox="1"/>
          <p:nvPr/>
        </p:nvSpPr>
        <p:spPr>
          <a:xfrm>
            <a:off x="740790" y="2080403"/>
            <a:ext cx="8612759" cy="3444240"/>
          </a:xfrm>
          <a:prstGeom prst="rect"/>
        </p:spPr>
        <p:txBody>
          <a:bodyPr rtlCol="0" wrap="square">
            <a:spAutoFit/>
          </a:bodyPr>
          <a:p>
            <a:r>
              <a:rPr sz="2800" lang="en-IN">
                <a:solidFill>
                  <a:srgbClr val="000000"/>
                </a:solidFill>
              </a:rPr>
              <a:t>The portfolio project successfully achieves its goal of creating a professional, accessible, and engaging platform to showcase skills, experience, and projects. By combining thoughtful design, intuitive navigation, and optimized performance, it effectively communicates the creator’s strengths and makes it easier for potential employers, clients, or collaborators to connect and explore the work.</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9"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1"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1" name=""/>
          <p:cNvSpPr txBox="1"/>
          <p:nvPr/>
        </p:nvSpPr>
        <p:spPr>
          <a:xfrm>
            <a:off x="753259" y="2752090"/>
            <a:ext cx="7427931" cy="751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ctr"/>
            <a:r>
              <a:rPr sz="4400" lang="en-IN">
                <a:solidFill>
                  <a:srgbClr val="000000"/>
                </a:solidFill>
                <a:latin typeface="Calibri"/>
              </a:rPr>
              <a:t>Personal portfolio</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sp>
        <p:nvSpPr>
          <p:cNvPr id="104861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4"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5"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6"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8" name="TextBox 22"/>
          <p:cNvSpPr txBox="1"/>
          <p:nvPr/>
        </p:nvSpPr>
        <p:spPr>
          <a:xfrm>
            <a:off x="2712466" y="1224722"/>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423110" y="2335530"/>
            <a:ext cx="8930439" cy="2186941"/>
          </a:xfrm>
          <a:prstGeom prst="rect"/>
        </p:spPr>
        <p:txBody>
          <a:bodyPr rtlCol="0" wrap="square">
            <a:spAutoFit/>
          </a:bodyPr>
          <a:p>
            <a:r>
              <a:rPr sz="2800" lang="en-IN">
                <a:solidFill>
                  <a:srgbClr val="000000"/>
                </a:solidFill>
              </a:rPr>
              <a:t>Could you please clarify or share the full problem statement you want help with? Are you referring to a math problem, programming task, engineering issue, or something else? Provide the details and I’ll explain or solve it thoroughly.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
          <p:cNvSpPr txBox="1"/>
          <p:nvPr/>
        </p:nvSpPr>
        <p:spPr>
          <a:xfrm>
            <a:off x="326867" y="2197416"/>
            <a:ext cx="9756263" cy="3444240"/>
          </a:xfrm>
          <a:prstGeom prst="rect"/>
        </p:spPr>
        <p:txBody>
          <a:bodyPr rtlCol="0" wrap="square">
            <a:spAutoFit/>
          </a:bodyPr>
          <a:p>
            <a:r>
              <a:rPr sz="2800" lang="en-IN">
                <a:solidFill>
                  <a:srgbClr val="000000"/>
                </a:solidFill>
              </a:rPr>
              <a:t>Please share more details about your Project Overview—such as the topic, purpose, goals, scope, and any specific requirements. Here’s a general template you can fill out or adapt for your project
Project Overview
Project Title: [Enter the title of your project</a:t>
            </a:r>
            <a:r>
              <a:rPr altLang="en-IN" sz="2800" lang="en-US">
                <a:solidFill>
                  <a:srgbClr val="000000"/>
                </a:solidFill>
              </a:rPr>
              <a:t>]</a:t>
            </a:r>
            <a:r>
              <a:rPr sz="2800" lang="en-IN">
                <a:solidFill>
                  <a:srgbClr val="000000"/>
                </a:solidFill>
              </a:rPr>
              <a:t>
Background:
Provide some context or backgro</a:t>
            </a:r>
            <a:r>
              <a:rPr altLang="en-IN" sz="2800" lang="en-US">
                <a:solidFill>
                  <a:srgbClr val="000000"/>
                </a:solidFill>
              </a:rPr>
              <a:t>und</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895946" y="2873692"/>
            <a:ext cx="7234472" cy="2606040"/>
          </a:xfrm>
          <a:prstGeom prst="rect"/>
        </p:spPr>
        <p:txBody>
          <a:bodyPr rtlCol="0" wrap="square">
            <a:spAutoFit/>
          </a:bodyPr>
          <a:p>
            <a:r>
              <a:rPr sz="2800" lang="en-IN">
                <a:solidFill>
                  <a:srgbClr val="000000"/>
                </a:solidFill>
              </a:rPr>
              <a:t>End users are the individuals or groups who will ultimately use or benefit from the product, service, or solution developed by the project. Understanding their needs, preferences, and limitations is critical for the project’s success.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812150" y="2019299"/>
            <a:ext cx="7083837" cy="3952241"/>
          </a:xfrm>
          <a:prstGeom prst="rect"/>
        </p:spPr>
        <p:txBody>
          <a:bodyPr rtlCol="0" wrap="square">
            <a:spAutoFit/>
          </a:bodyPr>
          <a:p>
            <a:r>
              <a:rPr sz="3200" lang="en-IN">
                <a:solidFill>
                  <a:srgbClr val="000000"/>
                </a:solidFill>
              </a:rPr>
              <a:t>This section outlines the software, hardware, programming languages, frameworks, and other tools that will be used to design, develop, and deploy the project. The selection of tools and technologies should align with the project’s objectives, scope, and end users’ requirements.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
          <p:cNvSpPr txBox="1"/>
          <p:nvPr/>
        </p:nvSpPr>
        <p:spPr>
          <a:xfrm>
            <a:off x="521871" y="1537334"/>
            <a:ext cx="8570359" cy="2987041"/>
          </a:xfrm>
          <a:prstGeom prst="rect"/>
        </p:spPr>
        <p:txBody>
          <a:bodyPr rtlCol="0" wrap="square">
            <a:spAutoFit/>
          </a:bodyPr>
          <a:p>
            <a:r>
              <a:rPr sz="3200" lang="en-IN">
                <a:solidFill>
                  <a:srgbClr val="000000"/>
                </a:solidFill>
              </a:rPr>
              <a:t>A well-structured portfolio is essential to showcase your skills, experience, projects, and achievements in a visually appealing and easy-to-navigate manner. Below is a comprehensive guide to designing and laying out your portfolio effectively.</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FEATURES AND FUNCTIONALITY</a:t>
            </a:r>
          </a:p>
        </p:txBody>
      </p:sp>
      <p:sp>
        <p:nvSpPr>
          <p:cNvPr id="1048674" name=""/>
          <p:cNvSpPr txBox="1"/>
          <p:nvPr/>
        </p:nvSpPr>
        <p:spPr>
          <a:xfrm>
            <a:off x="755332" y="2176779"/>
            <a:ext cx="8362692" cy="2504440"/>
          </a:xfrm>
          <a:prstGeom prst="rect"/>
        </p:spPr>
        <p:txBody>
          <a:bodyPr rtlCol="0" wrap="square">
            <a:spAutoFit/>
          </a:bodyPr>
          <a:p>
            <a:r>
              <a:rPr sz="3200" lang="en-IN">
                <a:solidFill>
                  <a:srgbClr val="000000"/>
                </a:solidFill>
              </a:rPr>
              <a:t>This section outlines the key features and functionalities your portfolio will include. These elements ensure the portfolio is not only visually appealing but also interactive, informative, and user-friendly.</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2025-09-12T14:55:30Z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469cb5b694a3493db20e159b4911b00f</vt:lpwstr>
  </property>
</Properties>
</file>