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0887-B537-42C0-8C2C-A10A9776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BC5CC-79C4-4CEB-98F0-48012A11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A5-B899-4558-A88A-BB77C9CD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D381-DC3D-4435-A0BF-3320DCC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BA0D-0D37-443A-A9BA-442C5A5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3A97-09B2-47D2-AD83-E29658D1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3CBD0-0DBC-40F2-9BA0-92F63764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F438-B422-45C5-AC50-0C82815C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1834-C2CE-4A6F-9324-05442D42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AC91-78A5-46D6-8083-4AEC0B06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6F75-3982-449A-9C00-C898B672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A9EF-EFD5-4AD7-B0BD-66E665DF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3D0B-F875-497D-8FF3-724742D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64CC-9011-4115-8931-91D5425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BDB4-7574-4241-88F6-29075818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97D-80D6-4072-99EB-4402B19A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F939-2223-46D8-8CBB-4E9D1625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29F2-8AFE-4F14-97D7-8D2891D8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E5DF-E72E-493D-9866-A118E77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BBB8-E767-4827-985F-E9407B4C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70B8-9FE0-44A6-8CC3-091D802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4AD1-D850-40BA-B9CA-6E7E4858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B973-C8DF-477E-98AC-2F7C80C8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567A-0A71-46B0-9AA5-357DF2D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F87D-B43F-419C-877A-B7535C39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C063-3361-4AB9-80F1-478E9C66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E6ED-CBB6-4782-B005-465E8563F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3D4AD-5603-43B0-BC41-50C9AAB5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57F6-1B85-499A-8E20-E1001BC6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5B4C-1BC3-4E35-8922-E86D4C9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8852-57E5-4E8E-9701-2C22A2FD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F20D-5E9D-4607-8A80-7E4B21CC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4AD2-0537-49EE-B7D4-A07AB57B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DE6BB-0759-4FBB-B610-82AEB7E8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B3CE6-856F-4FA7-B6F9-B4328D088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D2E4C-990D-4CF1-B0AF-E429B5F1B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7C156-0B2F-49CE-B518-DFC89E3B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5B4ED-FF3A-425B-BD0D-234439AA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64FCF-DE76-4126-A0CC-E6082598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201-34EE-4D7E-B849-BCAF14D7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A3CC-3B06-4ED3-A460-00810275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5BC0E-9956-4210-B365-6A67769E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868A5-CB6A-4094-BB21-8D8C23D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8D8FE-3BCA-424F-B83E-C9123AB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1C248-520B-4231-A20E-1946DD70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828F3-1DC5-4934-9D63-111BE55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24AD-C7DB-4280-B6C1-E98ED36F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6DAC-5BCC-40B3-856A-A225BBFD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D01D-A93F-4B5D-BC24-C78443B7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4843-14BD-48AA-BE2E-A3E25588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15AC-E78F-4103-9A59-5AB45C3A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F9C44-D32B-4289-9DE4-AD3AB773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8F1-92B2-445B-83EB-04EEA0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EBC37-8647-4797-B00D-D08EEFA7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18C3-955C-4995-B99D-7B177B29F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E37C-7660-4701-ABF8-39C7A0E5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2168-6C89-47F1-8D2F-435EA675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A7EE-E57D-4929-AD60-B5B7C69A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AF133-615C-4B4B-8552-11C2B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E48F-69D1-4A37-B3A5-EC21FBE6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1F7E-1102-4F28-8664-1AAF763B1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0D47-2F96-4839-BADE-A3E800FA701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B56B-9AF4-432C-B6E4-A698CD89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9200-13EB-40A9-BE9E-2EDA70BD2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0C21-E2D7-4F00-9CE4-7FDF83B9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2BA7-3DAD-4465-8729-906877197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44948-3DC8-45F0-B9E8-08AE8BB4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2018-02-20</a:t>
            </a:r>
          </a:p>
        </p:txBody>
      </p:sp>
    </p:spTree>
    <p:extLst>
      <p:ext uri="{BB962C8B-B14F-4D97-AF65-F5344CB8AC3E}">
        <p14:creationId xmlns:p14="http://schemas.microsoft.com/office/powerpoint/2010/main" val="3269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EFF5-BE52-4F50-A57B-B16F97D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E6EC-A621-4032-AF0C-74E60EF7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NLD range: 100 to 20, steps of 80</a:t>
            </a:r>
          </a:p>
          <a:p>
            <a:r>
              <a:rPr lang="en-US" dirty="0" err="1"/>
              <a:t>Slechts</a:t>
            </a:r>
            <a:r>
              <a:rPr lang="en-US" dirty="0"/>
              <a:t> 5 Monte Carlo </a:t>
            </a:r>
            <a:r>
              <a:rPr lang="en-US" dirty="0" err="1"/>
              <a:t>cycli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F623-E1E7-4FF1-AD66-7E69F45F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= 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3B96B-7179-4945-AAAC-EEE6A2B9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00" y="1818000"/>
            <a:ext cx="89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F623-E1E7-4FF1-AD66-7E69F45F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=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1397-BE12-4A87-AFEB-9DFD2992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00" y="1818000"/>
            <a:ext cx="89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EFF5-BE52-4F50-A57B-B16F97D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E6EC-A621-4032-AF0C-74E60EF7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NLD range: 100 to 20, steps of 80</a:t>
            </a:r>
          </a:p>
          <a:p>
            <a:r>
              <a:rPr lang="en-US" dirty="0" err="1"/>
              <a:t>Slechts</a:t>
            </a:r>
            <a:r>
              <a:rPr lang="en-US" dirty="0"/>
              <a:t> 35 Monte Carlo </a:t>
            </a:r>
            <a:r>
              <a:rPr lang="en-US" dirty="0" err="1"/>
              <a:t>cycli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F623-E1E7-4FF1-AD66-7E69F45F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= 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3B96B-7179-4945-AAAC-EEE6A2B9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00" y="1818000"/>
            <a:ext cx="89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F623-E1E7-4FF1-AD66-7E69F45F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NLD = 99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88E69-BA83-4CB4-B495-851EBCF7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00" y="1818000"/>
            <a:ext cx="89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NLD simulations</vt:lpstr>
      <vt:lpstr>NLD test run</vt:lpstr>
      <vt:lpstr>NLD = 100</vt:lpstr>
      <vt:lpstr>NLD = 20</vt:lpstr>
      <vt:lpstr>NLD test run</vt:lpstr>
      <vt:lpstr>NLD = 100</vt:lpstr>
      <vt:lpstr>NLD = 99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NLD simulations</dc:title>
  <dc:creator>Babette de Jong</dc:creator>
  <cp:lastModifiedBy>Babette de Jong</cp:lastModifiedBy>
  <cp:revision>6</cp:revision>
  <dcterms:created xsi:type="dcterms:W3CDTF">2018-02-20T13:25:42Z</dcterms:created>
  <dcterms:modified xsi:type="dcterms:W3CDTF">2018-02-20T15:35:54Z</dcterms:modified>
</cp:coreProperties>
</file>