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0"/>
    <p:restoredTop sz="94603"/>
  </p:normalViewPr>
  <p:slideViewPr>
    <p:cSldViewPr snapToGrid="0">
      <p:cViewPr>
        <p:scale>
          <a:sx n="157" d="100"/>
          <a:sy n="157" d="100"/>
        </p:scale>
        <p:origin x="14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726C4-DCD8-B35F-ECFC-C07F860C2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6D1B53-7852-E51D-3C81-0ED67A515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A5658-C6DE-D05E-D3AB-D85CCCD6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46C188-86CE-9069-EF6B-43076D89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C4AC3-696F-542E-B1E2-508ECD6C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12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2C299-70A6-90B8-A76B-1CEE7843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C4278B-2E62-9AD2-E85B-85AC96489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AE8BA-BDF2-052B-EC73-833A4433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F35A4-431F-A437-BE75-796C66EE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29798-51F2-9AFC-B3DA-E5BFC6E9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21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9A30B7-55BB-D59A-8ACD-BB32BADDC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5C1EE3-1B20-C558-9B95-E32B67316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AA598-DEE8-7B78-1943-B816D004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C6D32-FE6E-CF98-F5E1-2ADEC7FB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802FD-6D4E-197D-7C34-0A0FD02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031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7B7A8-2D39-1E60-9FED-B8C77ECB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0B6F73-AB4F-DF65-7484-32F3F22B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FF62A-63A7-700E-B352-D17DF94B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62AB5-8D94-470A-7D58-44106B09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3A284-A1AD-9427-DA0A-CFC1EF12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99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7817B-5BE3-B01E-C4AA-3F2973F9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5147E0-96ED-34CE-F71E-E74553DC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71C1A-0598-B859-0A52-B48E7658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AB8394-C2C0-389B-2328-2F1D515C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ED102-E29B-7BE1-8E3A-5A893FD8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38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A3E31-79CA-60A7-48F1-AA941B9F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C4C12-5852-DE5C-B7F6-0A78A6847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BCB55-E21D-BC8F-478C-8B621CD36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9961D-A1FF-3070-1DFB-4B9DA073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9601C-BB65-1BE4-844E-E0BE968C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107358-1DAD-AF77-BC0F-EC10A2E07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1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BD2EDC-3F17-CEAE-D919-59AD3A98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536CD-7F7B-572D-ED78-78A0C693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57A34-8BC9-B563-1377-797C0086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7F42A-AD04-D3FC-EBEE-E91BD37D9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2EC13-C1E6-A94C-D55B-8D3D18D3F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DEB5FE-3B11-2F43-1EDF-CDD7204B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544F99-F6F4-F993-5AD9-19314DAD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F1D99B-B387-936E-6246-03F4E5C1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51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DCDAA-5CE6-7751-7074-FD0484B8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7D478A-7DC7-8D69-EDE0-46C22C65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FF8D93-51C5-1512-5E80-31083C89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C6B66-5BE4-1F61-78E3-007358D1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40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8AAC16-C07D-906C-AFBB-91AE496F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01F806-CB3D-22B8-413F-55FE0FF4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5A40D7-0BAC-75A6-647C-C8457B1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655C0-D4B3-1141-CC90-62C401A1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ED4B9-2932-4B7F-1F7F-23616762A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22FF43-439A-84E8-39BB-C80D31A44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F00B1-6274-4811-7D4B-BA0648EB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80D5A-101F-727F-1F67-F54D4D4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0C1A1F-946D-B6F2-BFA5-3234AF52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780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E32D6-748F-DE78-CFE3-6EC5A982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452BFB-9D85-80AE-865F-6ACB5C440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118650-DC1E-CEBF-010E-E448EEE55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0A21B-51E9-8E21-99E0-38CE96D9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19EA8-6045-A276-9AF7-92B07E53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534CE-1F2D-A105-EB7C-56145F9C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70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526DEE-1A62-E547-C83E-B117997C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A720F7-BB15-1007-B961-FBAC1FFB9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FD854-C559-DD8C-C3D7-D94BC67D4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64EB-FB59-8148-BCF0-C11278D3B05A}" type="datetimeFigureOut">
              <a:rPr kumimoji="1" lang="zh-CN" altLang="en-US" smtClean="0"/>
              <a:t>2025/7/5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6DEA6A-8FED-2BE9-88DC-920A4455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34851-098C-AF29-BF53-D88ADEDF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6D47-84AB-3542-9972-A0E9AD8EFD4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67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9D676D10-E942-F104-AEE9-73EF813C8B90}"/>
              </a:ext>
            </a:extLst>
          </p:cNvPr>
          <p:cNvSpPr/>
          <p:nvPr/>
        </p:nvSpPr>
        <p:spPr>
          <a:xfrm>
            <a:off x="4226256" y="1000599"/>
            <a:ext cx="3739487" cy="1842448"/>
          </a:xfrm>
          <a:prstGeom prst="roundRect">
            <a:avLst>
              <a:gd name="adj" fmla="val 4815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F1B4962B-1C21-4564-623E-6535EC41932E}"/>
              </a:ext>
            </a:extLst>
          </p:cNvPr>
          <p:cNvCxnSpPr>
            <a:cxnSpLocks/>
          </p:cNvCxnSpPr>
          <p:nvPr/>
        </p:nvCxnSpPr>
        <p:spPr>
          <a:xfrm>
            <a:off x="1995055" y="3262745"/>
            <a:ext cx="9335554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矩形 6">
            <a:extLst>
              <a:ext uri="{FF2B5EF4-FFF2-40B4-BE49-F238E27FC236}">
                <a16:creationId xmlns:a16="http://schemas.microsoft.com/office/drawing/2014/main" id="{12DAB3A6-A69D-8F6E-4368-6CDD0D959D6C}"/>
              </a:ext>
            </a:extLst>
          </p:cNvPr>
          <p:cNvSpPr/>
          <p:nvPr/>
        </p:nvSpPr>
        <p:spPr>
          <a:xfrm>
            <a:off x="4018438" y="3918767"/>
            <a:ext cx="2901907" cy="1339031"/>
          </a:xfrm>
          <a:prstGeom prst="roundRect">
            <a:avLst>
              <a:gd name="adj" fmla="val 4815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32952B9-72FC-8B77-B743-A46FBA1B05CE}"/>
              </a:ext>
            </a:extLst>
          </p:cNvPr>
          <p:cNvSpPr/>
          <p:nvPr/>
        </p:nvSpPr>
        <p:spPr>
          <a:xfrm>
            <a:off x="7965743" y="3918767"/>
            <a:ext cx="2901907" cy="1339027"/>
          </a:xfrm>
          <a:prstGeom prst="roundRect">
            <a:avLst>
              <a:gd name="adj" fmla="val 4815"/>
            </a:avLst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EAF4474-1FAA-8019-9B80-34BF43BA0057}"/>
              </a:ext>
            </a:extLst>
          </p:cNvPr>
          <p:cNvSpPr/>
          <p:nvPr/>
        </p:nvSpPr>
        <p:spPr>
          <a:xfrm>
            <a:off x="4881416" y="1115487"/>
            <a:ext cx="2429165" cy="721040"/>
          </a:xfrm>
          <a:prstGeom prst="roundRect">
            <a:avLst>
              <a:gd name="adj" fmla="val 4815"/>
            </a:avLst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AC672F00-2506-7CD0-6FA5-3B6CB7FEFF4D}"/>
              </a:ext>
            </a:extLst>
          </p:cNvPr>
          <p:cNvSpPr/>
          <p:nvPr/>
        </p:nvSpPr>
        <p:spPr>
          <a:xfrm>
            <a:off x="4881416" y="1976993"/>
            <a:ext cx="2429165" cy="721040"/>
          </a:xfrm>
          <a:prstGeom prst="roundRect">
            <a:avLst>
              <a:gd name="adj" fmla="val 4815"/>
            </a:avLst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vLLM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kumimoji="1"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0DCC063-EE6C-5DC2-FE81-210464EE816D}"/>
              </a:ext>
            </a:extLst>
          </p:cNvPr>
          <p:cNvSpPr/>
          <p:nvPr/>
        </p:nvSpPr>
        <p:spPr>
          <a:xfrm>
            <a:off x="4254808" y="4227760"/>
            <a:ext cx="2429165" cy="721040"/>
          </a:xfrm>
          <a:prstGeom prst="roundRect">
            <a:avLst>
              <a:gd name="adj" fmla="val 4815"/>
            </a:avLst>
          </a:prstGeom>
          <a:solidFill>
            <a:schemeClr val="accent6">
              <a:lumMod val="40000"/>
              <a:lumOff val="60000"/>
            </a:schemeClr>
          </a:solidFill>
          <a:ln w="508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DC53F5B2-0C92-488E-17ED-A3220D08B40E}"/>
              </a:ext>
            </a:extLst>
          </p:cNvPr>
          <p:cNvSpPr/>
          <p:nvPr/>
        </p:nvSpPr>
        <p:spPr>
          <a:xfrm>
            <a:off x="8202113" y="4227760"/>
            <a:ext cx="2429165" cy="721040"/>
          </a:xfrm>
          <a:prstGeom prst="roundRect">
            <a:avLst>
              <a:gd name="adj" fmla="val 4815"/>
            </a:avLst>
          </a:prstGeom>
          <a:solidFill>
            <a:schemeClr val="accent2">
              <a:lumMod val="40000"/>
              <a:lumOff val="60000"/>
            </a:schemeClr>
          </a:solidFill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vLLM</a:t>
            </a:r>
            <a:r>
              <a:rPr kumimoji="1" lang="zh-CN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kumimoji="1"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97E48D7-C0AD-C482-E271-F28D8EF3D28B}"/>
              </a:ext>
            </a:extLst>
          </p:cNvPr>
          <p:cNvSpPr txBox="1"/>
          <p:nvPr/>
        </p:nvSpPr>
        <p:spPr>
          <a:xfrm>
            <a:off x="4369569" y="3389648"/>
            <a:ext cx="2199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Server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Process</a:t>
            </a:r>
            <a:endParaRPr kumimoji="1"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3B00BF-88A2-5487-C8DB-E98FBEEDCF84}"/>
              </a:ext>
            </a:extLst>
          </p:cNvPr>
          <p:cNvSpPr txBox="1"/>
          <p:nvPr/>
        </p:nvSpPr>
        <p:spPr>
          <a:xfrm>
            <a:off x="8282410" y="3395826"/>
            <a:ext cx="22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Engine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Process</a:t>
            </a:r>
            <a:endParaRPr kumimoji="1" lang="zh-CN" altLang="en-US" sz="24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A33EE1-D0B3-5869-49EC-C5A6C65F75F1}"/>
              </a:ext>
            </a:extLst>
          </p:cNvPr>
          <p:cNvSpPr txBox="1"/>
          <p:nvPr/>
        </p:nvSpPr>
        <p:spPr>
          <a:xfrm>
            <a:off x="4226256" y="484473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Single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Python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Process</a:t>
            </a:r>
            <a:endParaRPr kumimoji="1" lang="zh-CN" altLang="en-US" sz="2400" b="1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E0F1B91-4B68-37F6-BD44-6E59EE9250B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683973" y="4588280"/>
            <a:ext cx="151814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714C87D-36D1-4C69-C677-3772D7530D50}"/>
              </a:ext>
            </a:extLst>
          </p:cNvPr>
          <p:cNvSpPr txBox="1"/>
          <p:nvPr/>
        </p:nvSpPr>
        <p:spPr>
          <a:xfrm>
            <a:off x="7002056" y="4076043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ZMQ</a:t>
            </a:r>
            <a:endParaRPr kumimoji="1" lang="zh-CN" altLang="en-US" sz="2400" b="1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AEC72E29-30C3-36AA-52B3-0A8655EF2FE2}"/>
              </a:ext>
            </a:extLst>
          </p:cNvPr>
          <p:cNvCxnSpPr/>
          <p:nvPr/>
        </p:nvCxnSpPr>
        <p:spPr>
          <a:xfrm>
            <a:off x="1902941" y="1615651"/>
            <a:ext cx="29784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1EB5545-A6FD-6860-234D-4A47FEFE1BD2}"/>
              </a:ext>
            </a:extLst>
          </p:cNvPr>
          <p:cNvCxnSpPr>
            <a:cxnSpLocks/>
          </p:cNvCxnSpPr>
          <p:nvPr/>
        </p:nvCxnSpPr>
        <p:spPr>
          <a:xfrm>
            <a:off x="1902941" y="4588280"/>
            <a:ext cx="235186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2FBC613-543D-146D-5579-597E279D3893}"/>
              </a:ext>
            </a:extLst>
          </p:cNvPr>
          <p:cNvSpPr txBox="1"/>
          <p:nvPr/>
        </p:nvSpPr>
        <p:spPr>
          <a:xfrm>
            <a:off x="1874902" y="1120259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HTTP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Request</a:t>
            </a:r>
            <a:endParaRPr kumimoji="1"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EC9C7E6-8AC4-3F63-B300-0F9A563A5439}"/>
              </a:ext>
            </a:extLst>
          </p:cNvPr>
          <p:cNvSpPr txBox="1"/>
          <p:nvPr/>
        </p:nvSpPr>
        <p:spPr>
          <a:xfrm>
            <a:off x="1793188" y="4088679"/>
            <a:ext cx="214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HTTP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Request</a:t>
            </a:r>
            <a:endParaRPr kumimoji="1" lang="zh-CN" altLang="en-US" sz="2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EB289B1-3DE8-EAF3-8CCE-AA6821739A49}"/>
              </a:ext>
            </a:extLst>
          </p:cNvPr>
          <p:cNvSpPr txBox="1"/>
          <p:nvPr/>
        </p:nvSpPr>
        <p:spPr>
          <a:xfrm>
            <a:off x="724166" y="1669880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V0</a:t>
            </a:r>
            <a:endParaRPr kumimoji="1" lang="zh-CN" altLang="en-US" sz="36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D2A928E-0C95-9E28-ACE2-8D68F3FFE59F}"/>
              </a:ext>
            </a:extLst>
          </p:cNvPr>
          <p:cNvSpPr txBox="1"/>
          <p:nvPr/>
        </p:nvSpPr>
        <p:spPr>
          <a:xfrm>
            <a:off x="727716" y="408867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V1</a:t>
            </a:r>
            <a:endParaRPr kumimoji="1"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7264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2ABF26C-6630-9596-6CAD-4B7D0A10E3F7}"/>
              </a:ext>
            </a:extLst>
          </p:cNvPr>
          <p:cNvSpPr/>
          <p:nvPr/>
        </p:nvSpPr>
        <p:spPr>
          <a:xfrm>
            <a:off x="1649739" y="1422399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744AB7-610A-4922-90A7-D395592B4125}"/>
              </a:ext>
            </a:extLst>
          </p:cNvPr>
          <p:cNvSpPr/>
          <p:nvPr/>
        </p:nvSpPr>
        <p:spPr>
          <a:xfrm>
            <a:off x="2643967" y="1422399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273D99-0E12-1A51-A161-1B48E93C3AA6}"/>
              </a:ext>
            </a:extLst>
          </p:cNvPr>
          <p:cNvSpPr/>
          <p:nvPr/>
        </p:nvSpPr>
        <p:spPr>
          <a:xfrm>
            <a:off x="3638423" y="1422399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C9F3FB-90E2-71FE-3E54-5DB853B882DE}"/>
              </a:ext>
            </a:extLst>
          </p:cNvPr>
          <p:cNvSpPr/>
          <p:nvPr/>
        </p:nvSpPr>
        <p:spPr>
          <a:xfrm>
            <a:off x="4632651" y="1422399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49E04E-60D0-8FF5-EBD2-2ECD858C0A09}"/>
              </a:ext>
            </a:extLst>
          </p:cNvPr>
          <p:cNvSpPr/>
          <p:nvPr/>
        </p:nvSpPr>
        <p:spPr>
          <a:xfrm>
            <a:off x="6621107" y="1422399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A42D39-BDBC-2030-82B0-F7A372EBCBEF}"/>
              </a:ext>
            </a:extLst>
          </p:cNvPr>
          <p:cNvSpPr/>
          <p:nvPr/>
        </p:nvSpPr>
        <p:spPr>
          <a:xfrm>
            <a:off x="7615335" y="1422399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7DC9D50-54B7-7623-B599-422FD74EA1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14196" y="1611085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41724F9-39EB-9BB0-BCCB-C01A74E1AE6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108424" y="1611085"/>
            <a:ext cx="52999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E3AA2CC-EB36-A50A-91C5-F5F4C068240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102880" y="1611085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5904CA5-E1FB-C178-2ACD-80D9C9186EA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085564" y="1611085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6B82A48-D958-A0E7-B5F6-49F671FCC239}"/>
              </a:ext>
            </a:extLst>
          </p:cNvPr>
          <p:cNvCxnSpPr/>
          <p:nvPr/>
        </p:nvCxnSpPr>
        <p:spPr>
          <a:xfrm>
            <a:off x="5097108" y="1611085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94D90AF-E6F4-A61F-3EB6-A2722D1271AE}"/>
              </a:ext>
            </a:extLst>
          </p:cNvPr>
          <p:cNvCxnSpPr/>
          <p:nvPr/>
        </p:nvCxnSpPr>
        <p:spPr>
          <a:xfrm>
            <a:off x="6091336" y="1611085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2D35BCD-3329-77AB-B929-58CC544AA06D}"/>
              </a:ext>
            </a:extLst>
          </p:cNvPr>
          <p:cNvSpPr txBox="1"/>
          <p:nvPr/>
        </p:nvSpPr>
        <p:spPr>
          <a:xfrm>
            <a:off x="5631306" y="14304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0B88C0-5AC8-F39C-8602-32FFD5B319A8}"/>
              </a:ext>
            </a:extLst>
          </p:cNvPr>
          <p:cNvSpPr txBox="1"/>
          <p:nvPr/>
        </p:nvSpPr>
        <p:spPr>
          <a:xfrm>
            <a:off x="999268" y="617391"/>
            <a:ext cx="3796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 </a:t>
            </a:r>
            <a:r>
              <a:rPr kumimoji="1" lang="en-US" altLang="zh-CN" sz="20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free_block_queue</a:t>
            </a:r>
            <a:r>
              <a:rPr kumimoji="1" lang="zh-CN" altLang="en-US" sz="20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申请新块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AB142A8-04E7-F0F3-611D-243B0B8F3813}"/>
              </a:ext>
            </a:extLst>
          </p:cNvPr>
          <p:cNvCxnSpPr>
            <a:endCxn id="4" idx="2"/>
          </p:cNvCxnSpPr>
          <p:nvPr/>
        </p:nvCxnSpPr>
        <p:spPr>
          <a:xfrm flipV="1">
            <a:off x="1881967" y="1799771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3926FC0-CBBC-098E-5625-B35916213066}"/>
              </a:ext>
            </a:extLst>
          </p:cNvPr>
          <p:cNvSpPr txBox="1"/>
          <p:nvPr/>
        </p:nvSpPr>
        <p:spPr>
          <a:xfrm>
            <a:off x="1542771" y="210793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FD53328-49AF-6B25-073E-5CC7592C2661}"/>
              </a:ext>
            </a:extLst>
          </p:cNvPr>
          <p:cNvCxnSpPr/>
          <p:nvPr/>
        </p:nvCxnSpPr>
        <p:spPr>
          <a:xfrm flipV="1">
            <a:off x="7857963" y="1799771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05522F7-8D13-3B4F-3D8C-CD1D82051A19}"/>
              </a:ext>
            </a:extLst>
          </p:cNvPr>
          <p:cNvSpPr txBox="1"/>
          <p:nvPr/>
        </p:nvSpPr>
        <p:spPr>
          <a:xfrm>
            <a:off x="7595767" y="210793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B37F082-BE72-3644-D0E3-D0763E89E315}"/>
              </a:ext>
            </a:extLst>
          </p:cNvPr>
          <p:cNvSpPr/>
          <p:nvPr/>
        </p:nvSpPr>
        <p:spPr>
          <a:xfrm>
            <a:off x="1649739" y="305162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E65AC9A-3EBB-C970-65ED-72867B30983A}"/>
              </a:ext>
            </a:extLst>
          </p:cNvPr>
          <p:cNvSpPr/>
          <p:nvPr/>
        </p:nvSpPr>
        <p:spPr>
          <a:xfrm>
            <a:off x="2643967" y="305162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A8334FA-0A19-F24A-1462-CD59E975BCBB}"/>
              </a:ext>
            </a:extLst>
          </p:cNvPr>
          <p:cNvSpPr/>
          <p:nvPr/>
        </p:nvSpPr>
        <p:spPr>
          <a:xfrm>
            <a:off x="3638423" y="305162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1AF4F7D-B150-5BA6-E0A0-BBC99F8C7C78}"/>
              </a:ext>
            </a:extLst>
          </p:cNvPr>
          <p:cNvSpPr/>
          <p:nvPr/>
        </p:nvSpPr>
        <p:spPr>
          <a:xfrm>
            <a:off x="4632651" y="305162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397C64E-C47A-2E5F-0762-696F19F4AB4B}"/>
              </a:ext>
            </a:extLst>
          </p:cNvPr>
          <p:cNvSpPr/>
          <p:nvPr/>
        </p:nvSpPr>
        <p:spPr>
          <a:xfrm>
            <a:off x="6621107" y="305162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F598A24-E303-52BF-4CDE-BAB7FDE95AA5}"/>
              </a:ext>
            </a:extLst>
          </p:cNvPr>
          <p:cNvSpPr/>
          <p:nvPr/>
        </p:nvSpPr>
        <p:spPr>
          <a:xfrm>
            <a:off x="7615335" y="305162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67714FE-7265-621F-552E-8628412FCD03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3108424" y="3240314"/>
            <a:ext cx="52999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47D1AE1A-276F-7F0E-E826-B9EA534AE52E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4102880" y="3240314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04027B95-F473-9800-9895-706D30BB2D74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7085564" y="3240314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0966CEE3-596A-2168-075F-29D981A31817}"/>
              </a:ext>
            </a:extLst>
          </p:cNvPr>
          <p:cNvCxnSpPr/>
          <p:nvPr/>
        </p:nvCxnSpPr>
        <p:spPr>
          <a:xfrm>
            <a:off x="5097108" y="3240314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ED950BF1-0C8B-24A4-D4D6-EBEA5D39FE6D}"/>
              </a:ext>
            </a:extLst>
          </p:cNvPr>
          <p:cNvCxnSpPr/>
          <p:nvPr/>
        </p:nvCxnSpPr>
        <p:spPr>
          <a:xfrm>
            <a:off x="6091336" y="3240314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F135DA84-4CD4-E647-EB5F-36BE5D4C345C}"/>
              </a:ext>
            </a:extLst>
          </p:cNvPr>
          <p:cNvSpPr txBox="1"/>
          <p:nvPr/>
        </p:nvSpPr>
        <p:spPr>
          <a:xfrm>
            <a:off x="5631306" y="3059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5AC6340-5852-EEF2-0B71-D6AD494645F8}"/>
              </a:ext>
            </a:extLst>
          </p:cNvPr>
          <p:cNvCxnSpPr>
            <a:cxnSpLocks/>
          </p:cNvCxnSpPr>
          <p:nvPr/>
        </p:nvCxnSpPr>
        <p:spPr>
          <a:xfrm flipV="1">
            <a:off x="2866578" y="3429000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16FF28-9A21-85E1-884E-9BB3FDBA2D33}"/>
              </a:ext>
            </a:extLst>
          </p:cNvPr>
          <p:cNvSpPr txBox="1"/>
          <p:nvPr/>
        </p:nvSpPr>
        <p:spPr>
          <a:xfrm>
            <a:off x="2527382" y="37371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head</a:t>
            </a:r>
            <a:endParaRPr kumimoji="1"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85DD6777-C52B-871D-3DF0-CDE059F9B8D1}"/>
              </a:ext>
            </a:extLst>
          </p:cNvPr>
          <p:cNvCxnSpPr/>
          <p:nvPr/>
        </p:nvCxnSpPr>
        <p:spPr>
          <a:xfrm flipV="1">
            <a:off x="7857963" y="3429000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695E0DB-8134-7097-2FFB-6A75EF473E41}"/>
              </a:ext>
            </a:extLst>
          </p:cNvPr>
          <p:cNvSpPr txBox="1"/>
          <p:nvPr/>
        </p:nvSpPr>
        <p:spPr>
          <a:xfrm>
            <a:off x="7595767" y="37371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左弧形箭头 46">
            <a:extLst>
              <a:ext uri="{FF2B5EF4-FFF2-40B4-BE49-F238E27FC236}">
                <a16:creationId xmlns:a16="http://schemas.microsoft.com/office/drawing/2014/main" id="{7F350570-9364-7232-6146-5FEF4403EC27}"/>
              </a:ext>
            </a:extLst>
          </p:cNvPr>
          <p:cNvSpPr/>
          <p:nvPr/>
        </p:nvSpPr>
        <p:spPr>
          <a:xfrm>
            <a:off x="8364353" y="1799771"/>
            <a:ext cx="500514" cy="1440543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8E7DBC4-49E2-465A-31E8-7FD915881EA9}"/>
              </a:ext>
            </a:extLst>
          </p:cNvPr>
          <p:cNvSpPr txBox="1"/>
          <p:nvPr/>
        </p:nvSpPr>
        <p:spPr>
          <a:xfrm>
            <a:off x="8932244" y="2294385"/>
            <a:ext cx="1031051" cy="36933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popleft</a:t>
            </a:r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()</a:t>
            </a:r>
            <a:endParaRPr kumimoji="1"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A86D644-B538-6F1E-B5A8-4D9131FA032E}"/>
              </a:ext>
            </a:extLst>
          </p:cNvPr>
          <p:cNvSpPr/>
          <p:nvPr/>
        </p:nvSpPr>
        <p:spPr>
          <a:xfrm>
            <a:off x="1405288" y="2829827"/>
            <a:ext cx="924025" cy="770021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弧 52">
            <a:extLst>
              <a:ext uri="{FF2B5EF4-FFF2-40B4-BE49-F238E27FC236}">
                <a16:creationId xmlns:a16="http://schemas.microsoft.com/office/drawing/2014/main" id="{AA92EF7B-1E43-3780-F593-B2FA60307EFF}"/>
              </a:ext>
            </a:extLst>
          </p:cNvPr>
          <p:cNvSpPr/>
          <p:nvPr/>
        </p:nvSpPr>
        <p:spPr>
          <a:xfrm rot="15626790" flipH="1">
            <a:off x="1025743" y="3246454"/>
            <a:ext cx="2201024" cy="611224"/>
          </a:xfrm>
          <a:prstGeom prst="arc">
            <a:avLst>
              <a:gd name="adj1" fmla="val 16200000"/>
              <a:gd name="adj2" fmla="val 21477053"/>
            </a:avLst>
          </a:prstGeom>
          <a:ln w="25400">
            <a:solidFill>
              <a:schemeClr val="accent4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7432220-2058-C7E1-1C26-3501E6D5B4FD}"/>
              </a:ext>
            </a:extLst>
          </p:cNvPr>
          <p:cNvSpPr txBox="1"/>
          <p:nvPr/>
        </p:nvSpPr>
        <p:spPr>
          <a:xfrm>
            <a:off x="2246776" y="4450157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是否</a:t>
            </a:r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cached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B273E956-2BCF-D8D8-DC39-DAA614896847}"/>
              </a:ext>
            </a:extLst>
          </p:cNvPr>
          <p:cNvCxnSpPr>
            <a:stCxn id="54" idx="3"/>
          </p:cNvCxnSpPr>
          <p:nvPr/>
        </p:nvCxnSpPr>
        <p:spPr>
          <a:xfrm>
            <a:off x="3904602" y="4634823"/>
            <a:ext cx="728049" cy="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2778409-06E2-7123-3AEB-2DDF20CD92AA}"/>
              </a:ext>
            </a:extLst>
          </p:cNvPr>
          <p:cNvSpPr txBox="1"/>
          <p:nvPr/>
        </p:nvSpPr>
        <p:spPr>
          <a:xfrm>
            <a:off x="3969413" y="42654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0DC4910-7BE7-E5D5-3A4C-3FD62F098B03}"/>
              </a:ext>
            </a:extLst>
          </p:cNvPr>
          <p:cNvSpPr txBox="1"/>
          <p:nvPr/>
        </p:nvSpPr>
        <p:spPr>
          <a:xfrm>
            <a:off x="4632651" y="4311657"/>
            <a:ext cx="57345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evict</a:t>
            </a:r>
            <a:r>
              <a:rPr kumimoji="1"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it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清除哈希数据，表明它不再与某个</a:t>
            </a:r>
            <a:r>
              <a:rPr kumimoji="1"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prefix</a:t>
            </a:r>
            <a:r>
              <a:rPr kumimoji="1" lang="zh-CN" altLang="en-US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绑定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从字典</a:t>
            </a:r>
            <a:r>
              <a:rPr kumimoji="1" lang="en-US" altLang="zh-CN" sz="1600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cached_block_hash_to_block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中删除该</a:t>
            </a:r>
            <a:r>
              <a:rPr kumimoji="1"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block</a:t>
            </a:r>
            <a:endParaRPr kumimoji="1" lang="zh-CN" altLang="en-US" sz="1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弧 58">
            <a:extLst>
              <a:ext uri="{FF2B5EF4-FFF2-40B4-BE49-F238E27FC236}">
                <a16:creationId xmlns:a16="http://schemas.microsoft.com/office/drawing/2014/main" id="{5538227A-897D-0F9A-382F-204EE129420C}"/>
              </a:ext>
            </a:extLst>
          </p:cNvPr>
          <p:cNvSpPr/>
          <p:nvPr/>
        </p:nvSpPr>
        <p:spPr>
          <a:xfrm rot="15626790" flipH="1">
            <a:off x="2773411" y="3739078"/>
            <a:ext cx="1892361" cy="1946367"/>
          </a:xfrm>
          <a:prstGeom prst="arc">
            <a:avLst>
              <a:gd name="adj1" fmla="val 16200000"/>
              <a:gd name="adj2" fmla="val 20384641"/>
            </a:avLst>
          </a:prstGeom>
          <a:ln w="25400">
            <a:solidFill>
              <a:schemeClr val="accent4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8CAAF3-3875-4374-9E92-03E9CBD355F1}"/>
              </a:ext>
            </a:extLst>
          </p:cNvPr>
          <p:cNvSpPr txBox="1"/>
          <p:nvPr/>
        </p:nvSpPr>
        <p:spPr>
          <a:xfrm>
            <a:off x="2527382" y="51690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否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6D82E63-6F12-29A2-3B5D-0AEBDB43F101}"/>
              </a:ext>
            </a:extLst>
          </p:cNvPr>
          <p:cNvSpPr txBox="1"/>
          <p:nvPr/>
        </p:nvSpPr>
        <p:spPr>
          <a:xfrm>
            <a:off x="3555838" y="5463063"/>
            <a:ext cx="1184940" cy="36933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返回</a:t>
            </a:r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block</a:t>
            </a:r>
            <a:endParaRPr kumimoji="1"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" name="弧 62">
            <a:extLst>
              <a:ext uri="{FF2B5EF4-FFF2-40B4-BE49-F238E27FC236}">
                <a16:creationId xmlns:a16="http://schemas.microsoft.com/office/drawing/2014/main" id="{D53EF1C1-DC45-7B0A-E0AD-C3EBC7BAB1BE}"/>
              </a:ext>
            </a:extLst>
          </p:cNvPr>
          <p:cNvSpPr/>
          <p:nvPr/>
        </p:nvSpPr>
        <p:spPr>
          <a:xfrm rot="4555619">
            <a:off x="4732407" y="3770480"/>
            <a:ext cx="1014726" cy="2608593"/>
          </a:xfrm>
          <a:prstGeom prst="arc">
            <a:avLst>
              <a:gd name="adj1" fmla="val 16602832"/>
              <a:gd name="adj2" fmla="val 2924392"/>
            </a:avLst>
          </a:prstGeom>
          <a:ln w="25400">
            <a:solidFill>
              <a:schemeClr val="accent4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27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639377-09A0-ABCA-4AD3-F43E12252582}"/>
              </a:ext>
            </a:extLst>
          </p:cNvPr>
          <p:cNvSpPr/>
          <p:nvPr/>
        </p:nvSpPr>
        <p:spPr>
          <a:xfrm>
            <a:off x="1640114" y="2962450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EB95AE-432D-D640-FEFF-F2BE13EB444E}"/>
              </a:ext>
            </a:extLst>
          </p:cNvPr>
          <p:cNvSpPr/>
          <p:nvPr/>
        </p:nvSpPr>
        <p:spPr>
          <a:xfrm>
            <a:off x="2634342" y="2962450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1D22A1-FD96-C271-2F83-3C5ECEA487DE}"/>
              </a:ext>
            </a:extLst>
          </p:cNvPr>
          <p:cNvSpPr/>
          <p:nvPr/>
        </p:nvSpPr>
        <p:spPr>
          <a:xfrm>
            <a:off x="4623026" y="2962450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CE295FB-00DB-5325-942E-69323C1A6FE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04571" y="3151136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A6036DE3-F648-5AF5-2A47-B9D454AB86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8799" y="3151136"/>
            <a:ext cx="52999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0A05D4B-8C62-6E49-4904-635DC00647C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093255" y="3151136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72D270C-A42C-5CE3-CF1D-961085C6A640}"/>
              </a:ext>
            </a:extLst>
          </p:cNvPr>
          <p:cNvCxnSpPr>
            <a:cxnSpLocks/>
          </p:cNvCxnSpPr>
          <p:nvPr/>
        </p:nvCxnSpPr>
        <p:spPr>
          <a:xfrm>
            <a:off x="7075939" y="3151136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A7DFECD-6A04-4161-4D9F-E9572CDCC494}"/>
              </a:ext>
            </a:extLst>
          </p:cNvPr>
          <p:cNvCxnSpPr/>
          <p:nvPr/>
        </p:nvCxnSpPr>
        <p:spPr>
          <a:xfrm>
            <a:off x="5087483" y="3151136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52E3580-D67A-177B-F5CE-82D9100B0E27}"/>
              </a:ext>
            </a:extLst>
          </p:cNvPr>
          <p:cNvCxnSpPr/>
          <p:nvPr/>
        </p:nvCxnSpPr>
        <p:spPr>
          <a:xfrm>
            <a:off x="6081711" y="3151136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20AEB9-86DF-5AE7-0E78-5CE93C379F67}"/>
              </a:ext>
            </a:extLst>
          </p:cNvPr>
          <p:cNvSpPr txBox="1"/>
          <p:nvPr/>
        </p:nvSpPr>
        <p:spPr>
          <a:xfrm>
            <a:off x="3628570" y="29692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CD2FD8-5725-B235-ADE8-2452DD70087D}"/>
              </a:ext>
            </a:extLst>
          </p:cNvPr>
          <p:cNvSpPr txBox="1"/>
          <p:nvPr/>
        </p:nvSpPr>
        <p:spPr>
          <a:xfrm>
            <a:off x="1069489" y="818815"/>
            <a:ext cx="4971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将引用数为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kumimoji="1"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的块加入 </a:t>
            </a:r>
            <a:r>
              <a:rPr kumimoji="1"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free_block_queue</a:t>
            </a:r>
            <a:endParaRPr kumimoji="1" lang="zh-CN" alt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78647BC-D47A-0CA7-5193-C54A2604341A}"/>
              </a:ext>
            </a:extLst>
          </p:cNvPr>
          <p:cNvCxnSpPr>
            <a:endCxn id="4" idx="2"/>
          </p:cNvCxnSpPr>
          <p:nvPr/>
        </p:nvCxnSpPr>
        <p:spPr>
          <a:xfrm flipV="1">
            <a:off x="1872342" y="3339822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656B381-45E6-B64D-6DC6-5A948E447267}"/>
              </a:ext>
            </a:extLst>
          </p:cNvPr>
          <p:cNvSpPr txBox="1"/>
          <p:nvPr/>
        </p:nvSpPr>
        <p:spPr>
          <a:xfrm>
            <a:off x="1533146" y="36479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CC6E03A-3269-9196-1FD8-775CE1C334C5}"/>
              </a:ext>
            </a:extLst>
          </p:cNvPr>
          <p:cNvCxnSpPr/>
          <p:nvPr/>
        </p:nvCxnSpPr>
        <p:spPr>
          <a:xfrm flipV="1">
            <a:off x="7848338" y="3339822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569C709-547B-D09D-EA3C-5A465CDD0A27}"/>
              </a:ext>
            </a:extLst>
          </p:cNvPr>
          <p:cNvSpPr txBox="1"/>
          <p:nvPr/>
        </p:nvSpPr>
        <p:spPr>
          <a:xfrm>
            <a:off x="7586142" y="36479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A6C963C-AE7C-812C-09E0-791243DC29C8}"/>
              </a:ext>
            </a:extLst>
          </p:cNvPr>
          <p:cNvSpPr/>
          <p:nvPr/>
        </p:nvSpPr>
        <p:spPr>
          <a:xfrm>
            <a:off x="3635367" y="159821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25452E-6FEE-70DB-75E8-133324D4D80B}"/>
              </a:ext>
            </a:extLst>
          </p:cNvPr>
          <p:cNvSpPr/>
          <p:nvPr/>
        </p:nvSpPr>
        <p:spPr>
          <a:xfrm>
            <a:off x="4629823" y="159821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158D43-2615-D55A-926D-6B76F95DAEF7}"/>
              </a:ext>
            </a:extLst>
          </p:cNvPr>
          <p:cNvSpPr/>
          <p:nvPr/>
        </p:nvSpPr>
        <p:spPr>
          <a:xfrm>
            <a:off x="6611482" y="159821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DE8A85E-C3AE-8C5B-61FC-A7FEF54D6059}"/>
              </a:ext>
            </a:extLst>
          </p:cNvPr>
          <p:cNvSpPr/>
          <p:nvPr/>
        </p:nvSpPr>
        <p:spPr>
          <a:xfrm>
            <a:off x="7605710" y="1598218"/>
            <a:ext cx="464457" cy="37737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6F21FA49-16CB-057C-BD03-52DE564F7C28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4099824" y="1786904"/>
            <a:ext cx="529999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59E25F-5E77-947D-ED9F-F76F1EB0D8EF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094280" y="1786904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65A6BA1A-63BC-5385-22E0-A7DC30186625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075939" y="1786904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5F77055-ED5B-EAAF-464A-8A371F33F6FC}"/>
              </a:ext>
            </a:extLst>
          </p:cNvPr>
          <p:cNvCxnSpPr/>
          <p:nvPr/>
        </p:nvCxnSpPr>
        <p:spPr>
          <a:xfrm>
            <a:off x="6081711" y="1786904"/>
            <a:ext cx="52977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E9D730-B036-FF86-FEB4-8D9458119B54}"/>
              </a:ext>
            </a:extLst>
          </p:cNvPr>
          <p:cNvSpPr txBox="1"/>
          <p:nvPr/>
        </p:nvSpPr>
        <p:spPr>
          <a:xfrm>
            <a:off x="5621681" y="160625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89F447BE-F66C-673E-615E-ED8DF7FBF5F2}"/>
              </a:ext>
            </a:extLst>
          </p:cNvPr>
          <p:cNvCxnSpPr>
            <a:cxnSpLocks/>
          </p:cNvCxnSpPr>
          <p:nvPr/>
        </p:nvCxnSpPr>
        <p:spPr>
          <a:xfrm flipV="1">
            <a:off x="3857978" y="1975590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A0F711E-0309-058A-8304-3CBEF477EA49}"/>
              </a:ext>
            </a:extLst>
          </p:cNvPr>
          <p:cNvSpPr txBox="1"/>
          <p:nvPr/>
        </p:nvSpPr>
        <p:spPr>
          <a:xfrm>
            <a:off x="3518782" y="22837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head</a:t>
            </a:r>
            <a:endParaRPr kumimoji="1"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9FA9A759-73E1-02DD-179D-D94FE87C2CF4}"/>
              </a:ext>
            </a:extLst>
          </p:cNvPr>
          <p:cNvCxnSpPr/>
          <p:nvPr/>
        </p:nvCxnSpPr>
        <p:spPr>
          <a:xfrm flipV="1">
            <a:off x="7848338" y="1975590"/>
            <a:ext cx="1" cy="3081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A7A04B8-EBFA-DA5F-7011-D4741FD44E45}"/>
              </a:ext>
            </a:extLst>
          </p:cNvPr>
          <p:cNvSpPr txBox="1"/>
          <p:nvPr/>
        </p:nvSpPr>
        <p:spPr>
          <a:xfrm>
            <a:off x="7586142" y="228375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tail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9B54F5E6-AED7-396D-02F2-EBC8833DF2DD}"/>
              </a:ext>
            </a:extLst>
          </p:cNvPr>
          <p:cNvSpPr/>
          <p:nvPr/>
        </p:nvSpPr>
        <p:spPr>
          <a:xfrm>
            <a:off x="8354728" y="1799771"/>
            <a:ext cx="500514" cy="1440543"/>
          </a:xfrm>
          <a:prstGeom prst="curved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986912C-EFC9-34BB-24ED-822CA2E258E4}"/>
              </a:ext>
            </a:extLst>
          </p:cNvPr>
          <p:cNvSpPr txBox="1"/>
          <p:nvPr/>
        </p:nvSpPr>
        <p:spPr>
          <a:xfrm>
            <a:off x="8962317" y="2513938"/>
            <a:ext cx="1107996" cy="36933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append()</a:t>
            </a:r>
            <a:endParaRPr kumimoji="1"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692E86-34CD-A589-E165-CA1645644B38}"/>
              </a:ext>
            </a:extLst>
          </p:cNvPr>
          <p:cNvSpPr/>
          <p:nvPr/>
        </p:nvSpPr>
        <p:spPr>
          <a:xfrm>
            <a:off x="9000370" y="1975590"/>
            <a:ext cx="464457" cy="37737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530A4DD-2FF8-5157-3C7A-68B394465C61}"/>
              </a:ext>
            </a:extLst>
          </p:cNvPr>
          <p:cNvSpPr/>
          <p:nvPr/>
        </p:nvSpPr>
        <p:spPr>
          <a:xfrm>
            <a:off x="9763210" y="1975170"/>
            <a:ext cx="464457" cy="37737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421154B-D4ED-39D1-2F6C-2EC5DECB5AF2}"/>
              </a:ext>
            </a:extLst>
          </p:cNvPr>
          <p:cNvSpPr/>
          <p:nvPr/>
        </p:nvSpPr>
        <p:spPr>
          <a:xfrm>
            <a:off x="10526050" y="1975170"/>
            <a:ext cx="464457" cy="37737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A02DA2-0F30-B4C4-52E7-02311BE3D962}"/>
              </a:ext>
            </a:extLst>
          </p:cNvPr>
          <p:cNvSpPr/>
          <p:nvPr/>
        </p:nvSpPr>
        <p:spPr>
          <a:xfrm>
            <a:off x="7605710" y="2961245"/>
            <a:ext cx="464457" cy="37737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A9AC9D5-02AE-7865-E193-F8D7ED14BACB}"/>
              </a:ext>
            </a:extLst>
          </p:cNvPr>
          <p:cNvSpPr/>
          <p:nvPr/>
        </p:nvSpPr>
        <p:spPr>
          <a:xfrm>
            <a:off x="6611482" y="2961245"/>
            <a:ext cx="464457" cy="37737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5FA7B3-F973-437C-B43B-2334364D8E97}"/>
              </a:ext>
            </a:extLst>
          </p:cNvPr>
          <p:cNvSpPr/>
          <p:nvPr/>
        </p:nvSpPr>
        <p:spPr>
          <a:xfrm>
            <a:off x="5606402" y="2963733"/>
            <a:ext cx="464457" cy="377372"/>
          </a:xfrm>
          <a:prstGeom prst="rect">
            <a:avLst/>
          </a:prstGeom>
          <a:solidFill>
            <a:schemeClr val="accent4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8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CD893BD5-D791-C61C-404D-347369979EE0}"/>
              </a:ext>
            </a:extLst>
          </p:cNvPr>
          <p:cNvSpPr/>
          <p:nvPr/>
        </p:nvSpPr>
        <p:spPr>
          <a:xfrm>
            <a:off x="6181021" y="845643"/>
            <a:ext cx="5139891" cy="27385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70F1929B-1A50-2B0E-24E1-B49E5C416AE0}"/>
              </a:ext>
            </a:extLst>
          </p:cNvPr>
          <p:cNvSpPr/>
          <p:nvPr/>
        </p:nvSpPr>
        <p:spPr>
          <a:xfrm>
            <a:off x="1265719" y="295175"/>
            <a:ext cx="2348566" cy="481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设置本轮资源预算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D16DB6D-D7D9-821D-8E02-F39EC0391D2E}"/>
              </a:ext>
            </a:extLst>
          </p:cNvPr>
          <p:cNvSpPr/>
          <p:nvPr/>
        </p:nvSpPr>
        <p:spPr>
          <a:xfrm>
            <a:off x="3757058" y="960120"/>
            <a:ext cx="2069431" cy="7138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调度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running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队列中的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req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206EC110-B891-B04D-41D7-2F0856B2226B}"/>
              </a:ext>
            </a:extLst>
          </p:cNvPr>
          <p:cNvSpPr/>
          <p:nvPr/>
        </p:nvSpPr>
        <p:spPr>
          <a:xfrm>
            <a:off x="1233639" y="1925248"/>
            <a:ext cx="2348566" cy="48126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准备一个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skip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队列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2023956-C0E9-A121-9450-46624971CB04}"/>
              </a:ext>
            </a:extLst>
          </p:cNvPr>
          <p:cNvSpPr/>
          <p:nvPr/>
        </p:nvSpPr>
        <p:spPr>
          <a:xfrm>
            <a:off x="3757058" y="2801149"/>
            <a:ext cx="2069431" cy="71387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调度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waiting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队列中的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req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840D82D-F48A-FF7B-F81F-E68268A0A4F2}"/>
              </a:ext>
            </a:extLst>
          </p:cNvPr>
          <p:cNvSpPr/>
          <p:nvPr/>
        </p:nvSpPr>
        <p:spPr>
          <a:xfrm>
            <a:off x="1233639" y="3729583"/>
            <a:ext cx="2348567" cy="7138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5.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将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skip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队列中的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req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放回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waiting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队列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E655BF52-476E-9D13-E514-42E3EB229134}"/>
              </a:ext>
            </a:extLst>
          </p:cNvPr>
          <p:cNvSpPr/>
          <p:nvPr/>
        </p:nvSpPr>
        <p:spPr>
          <a:xfrm>
            <a:off x="7014915" y="4089193"/>
            <a:ext cx="2069431" cy="47324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6.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将三类请求打包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46B7DF1-4639-EA61-435F-D0AA29C7B062}"/>
              </a:ext>
            </a:extLst>
          </p:cNvPr>
          <p:cNvSpPr/>
          <p:nvPr/>
        </p:nvSpPr>
        <p:spPr>
          <a:xfrm>
            <a:off x="6682842" y="4887484"/>
            <a:ext cx="2733577" cy="473243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7.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构造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scheduler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output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FFB17F2-36D8-6D2D-0E59-CD63CFD392F9}"/>
              </a:ext>
            </a:extLst>
          </p:cNvPr>
          <p:cNvSpPr/>
          <p:nvPr/>
        </p:nvSpPr>
        <p:spPr>
          <a:xfrm>
            <a:off x="6980021" y="5685775"/>
            <a:ext cx="2139219" cy="47324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8.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清理并返回</a:t>
            </a:r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D7FCEE3E-5197-6E75-650F-04380ED3C766}"/>
              </a:ext>
            </a:extLst>
          </p:cNvPr>
          <p:cNvSpPr/>
          <p:nvPr/>
        </p:nvSpPr>
        <p:spPr>
          <a:xfrm rot="284197">
            <a:off x="2242685" y="4119013"/>
            <a:ext cx="4745255" cy="849595"/>
          </a:xfrm>
          <a:custGeom>
            <a:avLst/>
            <a:gdLst>
              <a:gd name="connsiteX0" fmla="*/ 0 w 4783756"/>
              <a:gd name="connsiteY0" fmla="*/ 548640 h 879471"/>
              <a:gd name="connsiteX1" fmla="*/ 1944303 w 4783756"/>
              <a:gd name="connsiteY1" fmla="*/ 856648 h 879471"/>
              <a:gd name="connsiteX2" fmla="*/ 4783756 w 4783756"/>
              <a:gd name="connsiteY2" fmla="*/ 0 h 879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3756" h="879471">
                <a:moveTo>
                  <a:pt x="0" y="548640"/>
                </a:moveTo>
                <a:cubicBezTo>
                  <a:pt x="573505" y="748364"/>
                  <a:pt x="1147010" y="948088"/>
                  <a:pt x="1944303" y="856648"/>
                </a:cubicBezTo>
                <a:cubicBezTo>
                  <a:pt x="2741596" y="765208"/>
                  <a:pt x="4494998" y="166838"/>
                  <a:pt x="4783756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任意形状 41">
            <a:extLst>
              <a:ext uri="{FF2B5EF4-FFF2-40B4-BE49-F238E27FC236}">
                <a16:creationId xmlns:a16="http://schemas.microsoft.com/office/drawing/2014/main" id="{E5DA724C-6E8A-CE47-674E-FE7CB6364E1E}"/>
              </a:ext>
            </a:extLst>
          </p:cNvPr>
          <p:cNvSpPr/>
          <p:nvPr/>
        </p:nvSpPr>
        <p:spPr>
          <a:xfrm>
            <a:off x="3628724" y="500514"/>
            <a:ext cx="1145407" cy="442762"/>
          </a:xfrm>
          <a:custGeom>
            <a:avLst/>
            <a:gdLst>
              <a:gd name="connsiteX0" fmla="*/ 0 w 1145407"/>
              <a:gd name="connsiteY0" fmla="*/ 0 h 442762"/>
              <a:gd name="connsiteX1" fmla="*/ 731520 w 1145407"/>
              <a:gd name="connsiteY1" fmla="*/ 125128 h 442762"/>
              <a:gd name="connsiteX2" fmla="*/ 1145407 w 1145407"/>
              <a:gd name="connsiteY2" fmla="*/ 442762 h 44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5407" h="442762">
                <a:moveTo>
                  <a:pt x="0" y="0"/>
                </a:moveTo>
                <a:cubicBezTo>
                  <a:pt x="270309" y="25667"/>
                  <a:pt x="540619" y="51334"/>
                  <a:pt x="731520" y="125128"/>
                </a:cubicBezTo>
                <a:cubicBezTo>
                  <a:pt x="922421" y="198922"/>
                  <a:pt x="1073217" y="389823"/>
                  <a:pt x="1145407" y="442762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任意形状 42">
            <a:extLst>
              <a:ext uri="{FF2B5EF4-FFF2-40B4-BE49-F238E27FC236}">
                <a16:creationId xmlns:a16="http://schemas.microsoft.com/office/drawing/2014/main" id="{2F783893-31AA-526E-E0F7-A23755509C32}"/>
              </a:ext>
            </a:extLst>
          </p:cNvPr>
          <p:cNvSpPr/>
          <p:nvPr/>
        </p:nvSpPr>
        <p:spPr>
          <a:xfrm>
            <a:off x="2310063" y="1261313"/>
            <a:ext cx="1443790" cy="644490"/>
          </a:xfrm>
          <a:custGeom>
            <a:avLst/>
            <a:gdLst>
              <a:gd name="connsiteX0" fmla="*/ 1463040 w 1463040"/>
              <a:gd name="connsiteY0" fmla="*/ 0 h 606391"/>
              <a:gd name="connsiteX1" fmla="*/ 664143 w 1463040"/>
              <a:gd name="connsiteY1" fmla="*/ 134753 h 606391"/>
              <a:gd name="connsiteX2" fmla="*/ 0 w 1463040"/>
              <a:gd name="connsiteY2" fmla="*/ 606391 h 60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3040" h="606391">
                <a:moveTo>
                  <a:pt x="1463040" y="0"/>
                </a:moveTo>
                <a:cubicBezTo>
                  <a:pt x="1185511" y="16844"/>
                  <a:pt x="907983" y="33688"/>
                  <a:pt x="664143" y="134753"/>
                </a:cubicBezTo>
                <a:cubicBezTo>
                  <a:pt x="420303" y="235818"/>
                  <a:pt x="28876" y="551848"/>
                  <a:pt x="0" y="60639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A1FF3353-58F2-54A1-C1C6-AA2631B0BCF9}"/>
              </a:ext>
            </a:extLst>
          </p:cNvPr>
          <p:cNvSpPr/>
          <p:nvPr/>
        </p:nvSpPr>
        <p:spPr>
          <a:xfrm>
            <a:off x="3582206" y="2158869"/>
            <a:ext cx="1211176" cy="642084"/>
          </a:xfrm>
          <a:custGeom>
            <a:avLst/>
            <a:gdLst>
              <a:gd name="connsiteX0" fmla="*/ 0 w 1193533"/>
              <a:gd name="connsiteY0" fmla="*/ 0 h 625643"/>
              <a:gd name="connsiteX1" fmla="*/ 789272 w 1193533"/>
              <a:gd name="connsiteY1" fmla="*/ 221382 h 625643"/>
              <a:gd name="connsiteX2" fmla="*/ 1193533 w 1193533"/>
              <a:gd name="connsiteY2" fmla="*/ 625643 h 6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3533" h="625643">
                <a:moveTo>
                  <a:pt x="0" y="0"/>
                </a:moveTo>
                <a:cubicBezTo>
                  <a:pt x="295175" y="58554"/>
                  <a:pt x="590350" y="117108"/>
                  <a:pt x="789272" y="221382"/>
                </a:cubicBezTo>
                <a:cubicBezTo>
                  <a:pt x="988194" y="325656"/>
                  <a:pt x="1106906" y="598372"/>
                  <a:pt x="1193533" y="62564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6" name="任意形状 45">
            <a:extLst>
              <a:ext uri="{FF2B5EF4-FFF2-40B4-BE49-F238E27FC236}">
                <a16:creationId xmlns:a16="http://schemas.microsoft.com/office/drawing/2014/main" id="{48EE3D63-65E1-A2BF-964C-CE1E63D27520}"/>
              </a:ext>
            </a:extLst>
          </p:cNvPr>
          <p:cNvSpPr/>
          <p:nvPr/>
        </p:nvSpPr>
        <p:spPr>
          <a:xfrm>
            <a:off x="2338939" y="3157086"/>
            <a:ext cx="1414914" cy="567891"/>
          </a:xfrm>
          <a:custGeom>
            <a:avLst/>
            <a:gdLst>
              <a:gd name="connsiteX0" fmla="*/ 1414914 w 1414914"/>
              <a:gd name="connsiteY0" fmla="*/ 0 h 567891"/>
              <a:gd name="connsiteX1" fmla="*/ 519764 w 1414914"/>
              <a:gd name="connsiteY1" fmla="*/ 211756 h 567891"/>
              <a:gd name="connsiteX2" fmla="*/ 0 w 1414914"/>
              <a:gd name="connsiteY2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14914" h="567891">
                <a:moveTo>
                  <a:pt x="1414914" y="0"/>
                </a:moveTo>
                <a:cubicBezTo>
                  <a:pt x="1085248" y="58554"/>
                  <a:pt x="755583" y="117108"/>
                  <a:pt x="519764" y="211756"/>
                </a:cubicBezTo>
                <a:cubicBezTo>
                  <a:pt x="283945" y="306404"/>
                  <a:pt x="141972" y="437147"/>
                  <a:pt x="0" y="56789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4CD7A0B-5ED7-05FF-A1FE-BC848AA739AA}"/>
              </a:ext>
            </a:extLst>
          </p:cNvPr>
          <p:cNvSpPr/>
          <p:nvPr/>
        </p:nvSpPr>
        <p:spPr>
          <a:xfrm>
            <a:off x="6535555" y="1129762"/>
            <a:ext cx="3851706" cy="3745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持续运行的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req: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scheduled_running_reqs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AA11B20-FAB6-3520-12E2-9FB108E3A657}"/>
              </a:ext>
            </a:extLst>
          </p:cNvPr>
          <p:cNvSpPr/>
          <p:nvPr/>
        </p:nvSpPr>
        <p:spPr>
          <a:xfrm>
            <a:off x="6535555" y="2231432"/>
            <a:ext cx="3851706" cy="3745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新进场的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req: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scheduled_new_reqs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B47C555-AFD4-E9E5-968D-5257CF8C2235}"/>
              </a:ext>
            </a:extLst>
          </p:cNvPr>
          <p:cNvSpPr/>
          <p:nvPr/>
        </p:nvSpPr>
        <p:spPr>
          <a:xfrm>
            <a:off x="6535554" y="2869325"/>
            <a:ext cx="4581625" cy="3745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被抢占后恢复的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req: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scheduled_resumed_reqs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3D1C4879-D781-92DC-594E-E0A1C0999186}"/>
              </a:ext>
            </a:extLst>
          </p:cNvPr>
          <p:cNvCxnSpPr>
            <a:cxnSpLocks/>
          </p:cNvCxnSpPr>
          <p:nvPr/>
        </p:nvCxnSpPr>
        <p:spPr>
          <a:xfrm>
            <a:off x="7994285" y="4562436"/>
            <a:ext cx="0" cy="325048"/>
          </a:xfrm>
          <a:prstGeom prst="straightConnector1">
            <a:avLst/>
          </a:prstGeom>
          <a:ln w="1714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F3C857C7-F2A6-F892-86A0-D8556A3A5C06}"/>
              </a:ext>
            </a:extLst>
          </p:cNvPr>
          <p:cNvCxnSpPr>
            <a:cxnSpLocks/>
          </p:cNvCxnSpPr>
          <p:nvPr/>
        </p:nvCxnSpPr>
        <p:spPr>
          <a:xfrm>
            <a:off x="8011732" y="5360727"/>
            <a:ext cx="0" cy="325048"/>
          </a:xfrm>
          <a:prstGeom prst="straightConnector1">
            <a:avLst/>
          </a:prstGeom>
          <a:ln w="1714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9F8F46E8-55F4-2AB5-EA6E-AEAE0F0AE60D}"/>
              </a:ext>
            </a:extLst>
          </p:cNvPr>
          <p:cNvCxnSpPr>
            <a:stCxn id="5" idx="3"/>
            <a:endCxn id="47" idx="1"/>
          </p:cNvCxnSpPr>
          <p:nvPr/>
        </p:nvCxnSpPr>
        <p:spPr>
          <a:xfrm>
            <a:off x="5826489" y="1317057"/>
            <a:ext cx="70906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89F9B37-B0C7-B98B-061B-3012BE97FCDA}"/>
              </a:ext>
            </a:extLst>
          </p:cNvPr>
          <p:cNvCxnSpPr>
            <a:stCxn id="7" idx="3"/>
            <a:endCxn id="48" idx="1"/>
          </p:cNvCxnSpPr>
          <p:nvPr/>
        </p:nvCxnSpPr>
        <p:spPr>
          <a:xfrm flipV="1">
            <a:off x="5826489" y="2418727"/>
            <a:ext cx="709066" cy="73935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FD1C0585-2155-D5A3-2026-F5C5549B4C19}"/>
              </a:ext>
            </a:extLst>
          </p:cNvPr>
          <p:cNvCxnSpPr>
            <a:stCxn id="7" idx="3"/>
            <a:endCxn id="49" idx="1"/>
          </p:cNvCxnSpPr>
          <p:nvPr/>
        </p:nvCxnSpPr>
        <p:spPr>
          <a:xfrm flipV="1">
            <a:off x="5826489" y="3056620"/>
            <a:ext cx="709065" cy="10146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下箭头 60">
            <a:extLst>
              <a:ext uri="{FF2B5EF4-FFF2-40B4-BE49-F238E27FC236}">
                <a16:creationId xmlns:a16="http://schemas.microsoft.com/office/drawing/2014/main" id="{08E2E6F6-B224-3A93-3744-64758E80DD89}"/>
              </a:ext>
            </a:extLst>
          </p:cNvPr>
          <p:cNvSpPr/>
          <p:nvPr/>
        </p:nvSpPr>
        <p:spPr>
          <a:xfrm>
            <a:off x="7731498" y="3501664"/>
            <a:ext cx="560467" cy="579302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0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FF2A80-C298-588C-E70B-40256E0472BA}"/>
              </a:ext>
            </a:extLst>
          </p:cNvPr>
          <p:cNvSpPr txBox="1"/>
          <p:nvPr/>
        </p:nvSpPr>
        <p:spPr>
          <a:xfrm>
            <a:off x="479913" y="1679080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尝试调度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FA0B1A-4CE4-8B93-CA62-678B21492C2B}"/>
              </a:ext>
            </a:extLst>
          </p:cNvPr>
          <p:cNvSpPr/>
          <p:nvPr/>
        </p:nvSpPr>
        <p:spPr>
          <a:xfrm>
            <a:off x="1529058" y="1462680"/>
            <a:ext cx="270000" cy="2695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E82BF-DF67-972B-31B9-2838E4135EA2}"/>
              </a:ext>
            </a:extLst>
          </p:cNvPr>
          <p:cNvSpPr/>
          <p:nvPr/>
        </p:nvSpPr>
        <p:spPr>
          <a:xfrm>
            <a:off x="1799058" y="1462680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DA6650-D4AD-73F7-0236-35E615EABB91}"/>
              </a:ext>
            </a:extLst>
          </p:cNvPr>
          <p:cNvSpPr/>
          <p:nvPr/>
        </p:nvSpPr>
        <p:spPr>
          <a:xfrm>
            <a:off x="2069058" y="1462680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74C2E0-3ACC-8173-08F2-511A8BC46F28}"/>
              </a:ext>
            </a:extLst>
          </p:cNvPr>
          <p:cNvSpPr/>
          <p:nvPr/>
        </p:nvSpPr>
        <p:spPr>
          <a:xfrm>
            <a:off x="2339058" y="1462680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B95699-60D3-46F6-525D-9A5276ABD236}"/>
              </a:ext>
            </a:extLst>
          </p:cNvPr>
          <p:cNvSpPr/>
          <p:nvPr/>
        </p:nvSpPr>
        <p:spPr>
          <a:xfrm>
            <a:off x="2609058" y="1462680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1B3AD6-5040-36D9-5D69-C41EDFBA4909}"/>
              </a:ext>
            </a:extLst>
          </p:cNvPr>
          <p:cNvSpPr/>
          <p:nvPr/>
        </p:nvSpPr>
        <p:spPr>
          <a:xfrm>
            <a:off x="2879058" y="1462680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2EF336-F62A-C977-3A9C-0B162EDCD391}"/>
              </a:ext>
            </a:extLst>
          </p:cNvPr>
          <p:cNvSpPr/>
          <p:nvPr/>
        </p:nvSpPr>
        <p:spPr>
          <a:xfrm>
            <a:off x="3149058" y="1462680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9B877F-3844-8E40-370F-6FAC47A59034}"/>
              </a:ext>
            </a:extLst>
          </p:cNvPr>
          <p:cNvSpPr/>
          <p:nvPr/>
        </p:nvSpPr>
        <p:spPr>
          <a:xfrm>
            <a:off x="3419058" y="1462680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89E859-A317-EE39-9914-ECE887E96316}"/>
              </a:ext>
            </a:extLst>
          </p:cNvPr>
          <p:cNvSpPr txBox="1"/>
          <p:nvPr/>
        </p:nvSpPr>
        <p:spPr>
          <a:xfrm>
            <a:off x="2125567" y="1186581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running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9DC4BBAF-EF5D-F4D5-90AE-436ACBC6E53B}"/>
              </a:ext>
            </a:extLst>
          </p:cNvPr>
          <p:cNvSpPr/>
          <p:nvPr/>
        </p:nvSpPr>
        <p:spPr>
          <a:xfrm>
            <a:off x="1429370" y="1598798"/>
            <a:ext cx="219916" cy="437565"/>
          </a:xfrm>
          <a:custGeom>
            <a:avLst/>
            <a:gdLst>
              <a:gd name="connsiteX0" fmla="*/ 219916 w 219916"/>
              <a:gd name="connsiteY0" fmla="*/ 0 h 437565"/>
              <a:gd name="connsiteX1" fmla="*/ 6743 w 219916"/>
              <a:gd name="connsiteY1" fmla="*/ 201953 h 437565"/>
              <a:gd name="connsiteX2" fmla="*/ 74061 w 219916"/>
              <a:gd name="connsiteY2" fmla="*/ 437565 h 4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916" h="437565">
                <a:moveTo>
                  <a:pt x="219916" y="0"/>
                </a:moveTo>
                <a:cubicBezTo>
                  <a:pt x="125484" y="64513"/>
                  <a:pt x="31052" y="129026"/>
                  <a:pt x="6743" y="201953"/>
                </a:cubicBezTo>
                <a:cubicBezTo>
                  <a:pt x="-17566" y="274881"/>
                  <a:pt x="28247" y="356223"/>
                  <a:pt x="74061" y="43756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685D9A-F492-3C46-7DE0-93024F2CABBB}"/>
              </a:ext>
            </a:extLst>
          </p:cNvPr>
          <p:cNvSpPr txBox="1"/>
          <p:nvPr/>
        </p:nvSpPr>
        <p:spPr>
          <a:xfrm>
            <a:off x="1495557" y="1957190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BBCC15A-D081-E0B8-63C4-9904BF5EEF4E}"/>
              </a:ext>
            </a:extLst>
          </p:cNvPr>
          <p:cNvCxnSpPr>
            <a:stCxn id="15" idx="3"/>
          </p:cNvCxnSpPr>
          <p:nvPr/>
        </p:nvCxnSpPr>
        <p:spPr>
          <a:xfrm flipV="1">
            <a:off x="2385544" y="2095689"/>
            <a:ext cx="51795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223B034-1BF2-F40F-9640-36672A0EE59D}"/>
              </a:ext>
            </a:extLst>
          </p:cNvPr>
          <p:cNvSpPr txBox="1"/>
          <p:nvPr/>
        </p:nvSpPr>
        <p:spPr>
          <a:xfrm>
            <a:off x="2339058" y="184884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0C89D3-28E3-BDC3-554F-46425287EA2E}"/>
              </a:ext>
            </a:extLst>
          </p:cNvPr>
          <p:cNvSpPr txBox="1"/>
          <p:nvPr/>
        </p:nvSpPr>
        <p:spPr>
          <a:xfrm>
            <a:off x="2903496" y="1957189"/>
            <a:ext cx="266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加入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scheduled_running_reqs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875D963B-A62E-72B5-F381-09CC1EC8EEB8}"/>
              </a:ext>
            </a:extLst>
          </p:cNvPr>
          <p:cNvSpPr/>
          <p:nvPr/>
        </p:nvSpPr>
        <p:spPr>
          <a:xfrm>
            <a:off x="1721553" y="2246043"/>
            <a:ext cx="195754" cy="600251"/>
          </a:xfrm>
          <a:custGeom>
            <a:avLst/>
            <a:gdLst>
              <a:gd name="connsiteX0" fmla="*/ 38679 w 195754"/>
              <a:gd name="connsiteY0" fmla="*/ 0 h 600251"/>
              <a:gd name="connsiteX1" fmla="*/ 10630 w 195754"/>
              <a:gd name="connsiteY1" fmla="*/ 319760 h 600251"/>
              <a:gd name="connsiteX2" fmla="*/ 195754 w 195754"/>
              <a:gd name="connsiteY2" fmla="*/ 600251 h 6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754" h="600251">
                <a:moveTo>
                  <a:pt x="38679" y="0"/>
                </a:moveTo>
                <a:cubicBezTo>
                  <a:pt x="11565" y="109859"/>
                  <a:pt x="-15549" y="219718"/>
                  <a:pt x="10630" y="319760"/>
                </a:cubicBezTo>
                <a:cubicBezTo>
                  <a:pt x="36809" y="419802"/>
                  <a:pt x="183599" y="575942"/>
                  <a:pt x="195754" y="6002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D8D3ED-002A-BD1F-BEB2-AC225BCB40BE}"/>
              </a:ext>
            </a:extLst>
          </p:cNvPr>
          <p:cNvSpPr txBox="1"/>
          <p:nvPr/>
        </p:nvSpPr>
        <p:spPr>
          <a:xfrm>
            <a:off x="1235970" y="2348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4D4E53-ECE4-6C37-3766-A2AC2DE09457}"/>
              </a:ext>
            </a:extLst>
          </p:cNvPr>
          <p:cNvSpPr txBox="1"/>
          <p:nvPr/>
        </p:nvSpPr>
        <p:spPr>
          <a:xfrm>
            <a:off x="1733929" y="2407668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抢占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E03B351-F0C8-0968-C489-05E6FB80102E}"/>
              </a:ext>
            </a:extLst>
          </p:cNvPr>
          <p:cNvSpPr/>
          <p:nvPr/>
        </p:nvSpPr>
        <p:spPr>
          <a:xfrm>
            <a:off x="1559787" y="2905196"/>
            <a:ext cx="270000" cy="26950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ACA8FF-9FB7-5613-2DF2-131A93359E3F}"/>
              </a:ext>
            </a:extLst>
          </p:cNvPr>
          <p:cNvSpPr/>
          <p:nvPr/>
        </p:nvSpPr>
        <p:spPr>
          <a:xfrm>
            <a:off x="1829787" y="2905196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48BFEF-8827-6A46-F118-F62F739376B6}"/>
              </a:ext>
            </a:extLst>
          </p:cNvPr>
          <p:cNvSpPr/>
          <p:nvPr/>
        </p:nvSpPr>
        <p:spPr>
          <a:xfrm>
            <a:off x="2099787" y="2905196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47620C-C187-B7AC-F261-C8DF6518C2B6}"/>
              </a:ext>
            </a:extLst>
          </p:cNvPr>
          <p:cNvSpPr/>
          <p:nvPr/>
        </p:nvSpPr>
        <p:spPr>
          <a:xfrm>
            <a:off x="2369787" y="2905196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B3370CC-9DEE-3341-5680-0CAC2BB6DE58}"/>
              </a:ext>
            </a:extLst>
          </p:cNvPr>
          <p:cNvSpPr/>
          <p:nvPr/>
        </p:nvSpPr>
        <p:spPr>
          <a:xfrm>
            <a:off x="2639787" y="2905196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CF00106-F8B2-803B-6A99-762808D5B7EF}"/>
              </a:ext>
            </a:extLst>
          </p:cNvPr>
          <p:cNvSpPr/>
          <p:nvPr/>
        </p:nvSpPr>
        <p:spPr>
          <a:xfrm>
            <a:off x="2909787" y="2905196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D15BED-BC63-6801-05C0-EE4E4A80E544}"/>
              </a:ext>
            </a:extLst>
          </p:cNvPr>
          <p:cNvSpPr/>
          <p:nvPr/>
        </p:nvSpPr>
        <p:spPr>
          <a:xfrm>
            <a:off x="3179787" y="2905196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74E1AD1-E7AB-BE81-B3FA-3999DBA36464}"/>
              </a:ext>
            </a:extLst>
          </p:cNvPr>
          <p:cNvSpPr/>
          <p:nvPr/>
        </p:nvSpPr>
        <p:spPr>
          <a:xfrm>
            <a:off x="3449787" y="2905196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40A6B6-3A2C-A6AB-BC6D-38D4AEC7E32C}"/>
              </a:ext>
            </a:extLst>
          </p:cNvPr>
          <p:cNvSpPr txBox="1"/>
          <p:nvPr/>
        </p:nvSpPr>
        <p:spPr>
          <a:xfrm>
            <a:off x="2156296" y="2629097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running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CE87F1-E621-B5A6-E2DF-20DA5FAD64C6}"/>
              </a:ext>
            </a:extLst>
          </p:cNvPr>
          <p:cNvSpPr/>
          <p:nvPr/>
        </p:nvSpPr>
        <p:spPr>
          <a:xfrm>
            <a:off x="4206000" y="2905196"/>
            <a:ext cx="270000" cy="269508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F65756-6BF1-D97A-5DDA-2FDF1363A672}"/>
              </a:ext>
            </a:extLst>
          </p:cNvPr>
          <p:cNvSpPr/>
          <p:nvPr/>
        </p:nvSpPr>
        <p:spPr>
          <a:xfrm>
            <a:off x="4476000" y="2905196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12FCBD3-5212-D8F1-96DD-7A97107FF074}"/>
              </a:ext>
            </a:extLst>
          </p:cNvPr>
          <p:cNvSpPr/>
          <p:nvPr/>
        </p:nvSpPr>
        <p:spPr>
          <a:xfrm>
            <a:off x="4746000" y="2905196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50E818-DB58-5DEB-2474-8C65A10C065E}"/>
              </a:ext>
            </a:extLst>
          </p:cNvPr>
          <p:cNvSpPr/>
          <p:nvPr/>
        </p:nvSpPr>
        <p:spPr>
          <a:xfrm>
            <a:off x="5016000" y="2905196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F50D6EE-35C0-F453-FD7D-AA257F1F8AB8}"/>
              </a:ext>
            </a:extLst>
          </p:cNvPr>
          <p:cNvSpPr/>
          <p:nvPr/>
        </p:nvSpPr>
        <p:spPr>
          <a:xfrm>
            <a:off x="5286000" y="2905196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628DA8-AEA3-9DA5-B3DB-29B3214B9F86}"/>
              </a:ext>
            </a:extLst>
          </p:cNvPr>
          <p:cNvSpPr/>
          <p:nvPr/>
        </p:nvSpPr>
        <p:spPr>
          <a:xfrm>
            <a:off x="5556000" y="2905196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F02C1F-18C4-3AC6-5ED5-60DB50E71888}"/>
              </a:ext>
            </a:extLst>
          </p:cNvPr>
          <p:cNvSpPr/>
          <p:nvPr/>
        </p:nvSpPr>
        <p:spPr>
          <a:xfrm>
            <a:off x="5826000" y="2905196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94F36AC-4C6E-2583-48F4-312D3CA22F4C}"/>
              </a:ext>
            </a:extLst>
          </p:cNvPr>
          <p:cNvSpPr/>
          <p:nvPr/>
        </p:nvSpPr>
        <p:spPr>
          <a:xfrm>
            <a:off x="6096000" y="2905196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CBC8A2-2AAA-452C-B7A2-E13F94349FE3}"/>
              </a:ext>
            </a:extLst>
          </p:cNvPr>
          <p:cNvSpPr txBox="1"/>
          <p:nvPr/>
        </p:nvSpPr>
        <p:spPr>
          <a:xfrm>
            <a:off x="4746000" y="262909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deque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任意形状 40">
            <a:extLst>
              <a:ext uri="{FF2B5EF4-FFF2-40B4-BE49-F238E27FC236}">
                <a16:creationId xmlns:a16="http://schemas.microsoft.com/office/drawing/2014/main" id="{697AD2BC-645C-D6AC-B5BD-3EC7A4874216}"/>
              </a:ext>
            </a:extLst>
          </p:cNvPr>
          <p:cNvSpPr/>
          <p:nvPr/>
        </p:nvSpPr>
        <p:spPr>
          <a:xfrm>
            <a:off x="3551013" y="3119058"/>
            <a:ext cx="718057" cy="185860"/>
          </a:xfrm>
          <a:custGeom>
            <a:avLst/>
            <a:gdLst>
              <a:gd name="connsiteX0" fmla="*/ 0 w 718057"/>
              <a:gd name="connsiteY0" fmla="*/ 0 h 185860"/>
              <a:gd name="connsiteX1" fmla="*/ 291711 w 718057"/>
              <a:gd name="connsiteY1" fmla="*/ 185124 h 185860"/>
              <a:gd name="connsiteX2" fmla="*/ 718057 w 718057"/>
              <a:gd name="connsiteY2" fmla="*/ 67317 h 185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8057" h="185860">
                <a:moveTo>
                  <a:pt x="0" y="0"/>
                </a:moveTo>
                <a:cubicBezTo>
                  <a:pt x="86017" y="86952"/>
                  <a:pt x="172035" y="173905"/>
                  <a:pt x="291711" y="185124"/>
                </a:cubicBezTo>
                <a:cubicBezTo>
                  <a:pt x="411387" y="196343"/>
                  <a:pt x="627365" y="75732"/>
                  <a:pt x="718057" y="6731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9D8D52-C193-B089-1CCE-CD392595EDC8}"/>
              </a:ext>
            </a:extLst>
          </p:cNvPr>
          <p:cNvSpPr txBox="1"/>
          <p:nvPr/>
        </p:nvSpPr>
        <p:spPr>
          <a:xfrm>
            <a:off x="2657422" y="3287947"/>
            <a:ext cx="2505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waiting.prepend_request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(req)</a:t>
            </a:r>
          </a:p>
          <a:p>
            <a:pPr algn="ctr"/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被抢占的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插入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队列头部</a:t>
            </a:r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A1735A20-9533-AE2B-DBFB-3C309EDEE7D1}"/>
              </a:ext>
            </a:extLst>
          </p:cNvPr>
          <p:cNvSpPr/>
          <p:nvPr/>
        </p:nvSpPr>
        <p:spPr>
          <a:xfrm>
            <a:off x="2125567" y="2242496"/>
            <a:ext cx="1144462" cy="549458"/>
          </a:xfrm>
          <a:custGeom>
            <a:avLst/>
            <a:gdLst>
              <a:gd name="connsiteX0" fmla="*/ 936840 w 936840"/>
              <a:gd name="connsiteY0" fmla="*/ 504883 h 504883"/>
              <a:gd name="connsiteX1" fmla="*/ 774155 w 936840"/>
              <a:gd name="connsiteY1" fmla="*/ 151465 h 504883"/>
              <a:gd name="connsiteX2" fmla="*/ 0 w 936840"/>
              <a:gd name="connsiteY2" fmla="*/ 0 h 50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6840" h="504883">
                <a:moveTo>
                  <a:pt x="936840" y="504883"/>
                </a:moveTo>
                <a:cubicBezTo>
                  <a:pt x="933567" y="370247"/>
                  <a:pt x="930295" y="235612"/>
                  <a:pt x="774155" y="151465"/>
                </a:cubicBezTo>
                <a:cubicBezTo>
                  <a:pt x="618015" y="67318"/>
                  <a:pt x="191669" y="39269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577CF3B-FC4F-3841-FFEC-48CC850175EB}"/>
              </a:ext>
            </a:extLst>
          </p:cNvPr>
          <p:cNvSpPr txBox="1"/>
          <p:nvPr/>
        </p:nvSpPr>
        <p:spPr>
          <a:xfrm>
            <a:off x="3179787" y="234876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3.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再次尝试调度</a:t>
            </a:r>
          </a:p>
        </p:txBody>
      </p:sp>
    </p:spTree>
    <p:extLst>
      <p:ext uri="{BB962C8B-B14F-4D97-AF65-F5344CB8AC3E}">
        <p14:creationId xmlns:p14="http://schemas.microsoft.com/office/powerpoint/2010/main" val="48963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CFA0B1A-4CE4-8B93-CA62-678B21492C2B}"/>
              </a:ext>
            </a:extLst>
          </p:cNvPr>
          <p:cNvSpPr/>
          <p:nvPr/>
        </p:nvSpPr>
        <p:spPr>
          <a:xfrm>
            <a:off x="1506619" y="385595"/>
            <a:ext cx="270000" cy="26950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E82BF-DF67-972B-31B9-2838E4135EA2}"/>
              </a:ext>
            </a:extLst>
          </p:cNvPr>
          <p:cNvSpPr/>
          <p:nvPr/>
        </p:nvSpPr>
        <p:spPr>
          <a:xfrm>
            <a:off x="1776619" y="385595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3DA6650-D4AD-73F7-0236-35E615EABB91}"/>
              </a:ext>
            </a:extLst>
          </p:cNvPr>
          <p:cNvSpPr/>
          <p:nvPr/>
        </p:nvSpPr>
        <p:spPr>
          <a:xfrm>
            <a:off x="2046619" y="385595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74C2E0-3ACC-8173-08F2-511A8BC46F28}"/>
              </a:ext>
            </a:extLst>
          </p:cNvPr>
          <p:cNvSpPr/>
          <p:nvPr/>
        </p:nvSpPr>
        <p:spPr>
          <a:xfrm>
            <a:off x="2316619" y="385595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B95699-60D3-46F6-525D-9A5276ABD236}"/>
              </a:ext>
            </a:extLst>
          </p:cNvPr>
          <p:cNvSpPr/>
          <p:nvPr/>
        </p:nvSpPr>
        <p:spPr>
          <a:xfrm>
            <a:off x="2586619" y="385595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1B3AD6-5040-36D9-5D69-C41EDFBA4909}"/>
              </a:ext>
            </a:extLst>
          </p:cNvPr>
          <p:cNvSpPr/>
          <p:nvPr/>
        </p:nvSpPr>
        <p:spPr>
          <a:xfrm>
            <a:off x="2856619" y="385595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2EF336-F62A-C977-3A9C-0B162EDCD391}"/>
              </a:ext>
            </a:extLst>
          </p:cNvPr>
          <p:cNvSpPr/>
          <p:nvPr/>
        </p:nvSpPr>
        <p:spPr>
          <a:xfrm>
            <a:off x="3126619" y="385595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9B877F-3844-8E40-370F-6FAC47A59034}"/>
              </a:ext>
            </a:extLst>
          </p:cNvPr>
          <p:cNvSpPr/>
          <p:nvPr/>
        </p:nvSpPr>
        <p:spPr>
          <a:xfrm>
            <a:off x="3396619" y="385595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89E859-A317-EE39-9914-ECE887E96316}"/>
              </a:ext>
            </a:extLst>
          </p:cNvPr>
          <p:cNvSpPr txBox="1"/>
          <p:nvPr/>
        </p:nvSpPr>
        <p:spPr>
          <a:xfrm>
            <a:off x="1970104" y="108596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deque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EEE5A24-BFC5-B92F-B6CA-3A00BCE21FE5}"/>
              </a:ext>
            </a:extLst>
          </p:cNvPr>
          <p:cNvSpPr txBox="1"/>
          <p:nvPr/>
        </p:nvSpPr>
        <p:spPr>
          <a:xfrm>
            <a:off x="425931" y="580213"/>
            <a:ext cx="113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尝试调度</a:t>
            </a:r>
            <a:endParaRPr kumimoji="1" lang="en-US" altLang="zh-CN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（跳过满足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skip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条件的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r>
              <a:rPr kumimoji="1"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kumimoji="1"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任意形状 47">
            <a:extLst>
              <a:ext uri="{FF2B5EF4-FFF2-40B4-BE49-F238E27FC236}">
                <a16:creationId xmlns:a16="http://schemas.microsoft.com/office/drawing/2014/main" id="{3CA74642-A0A8-CFA1-E5DD-7ADEB91A45D2}"/>
              </a:ext>
            </a:extLst>
          </p:cNvPr>
          <p:cNvSpPr/>
          <p:nvPr/>
        </p:nvSpPr>
        <p:spPr>
          <a:xfrm>
            <a:off x="1406931" y="521713"/>
            <a:ext cx="219916" cy="437565"/>
          </a:xfrm>
          <a:custGeom>
            <a:avLst/>
            <a:gdLst>
              <a:gd name="connsiteX0" fmla="*/ 219916 w 219916"/>
              <a:gd name="connsiteY0" fmla="*/ 0 h 437565"/>
              <a:gd name="connsiteX1" fmla="*/ 6743 w 219916"/>
              <a:gd name="connsiteY1" fmla="*/ 201953 h 437565"/>
              <a:gd name="connsiteX2" fmla="*/ 74061 w 219916"/>
              <a:gd name="connsiteY2" fmla="*/ 437565 h 4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916" h="437565">
                <a:moveTo>
                  <a:pt x="219916" y="0"/>
                </a:moveTo>
                <a:cubicBezTo>
                  <a:pt x="125484" y="64513"/>
                  <a:pt x="31052" y="129026"/>
                  <a:pt x="6743" y="201953"/>
                </a:cubicBezTo>
                <a:cubicBezTo>
                  <a:pt x="-17566" y="274881"/>
                  <a:pt x="28247" y="356223"/>
                  <a:pt x="74061" y="43756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DD75723-6832-90EB-5CCB-BD9CBE97C40B}"/>
              </a:ext>
            </a:extLst>
          </p:cNvPr>
          <p:cNvSpPr txBox="1"/>
          <p:nvPr/>
        </p:nvSpPr>
        <p:spPr>
          <a:xfrm>
            <a:off x="1473118" y="880105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block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E1CCE2B-A16C-A665-329C-BE990B5E8304}"/>
              </a:ext>
            </a:extLst>
          </p:cNvPr>
          <p:cNvCxnSpPr>
            <a:cxnSpLocks/>
          </p:cNvCxnSpPr>
          <p:nvPr/>
        </p:nvCxnSpPr>
        <p:spPr>
          <a:xfrm>
            <a:off x="2350047" y="1013495"/>
            <a:ext cx="6708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82A095E-96A9-F205-09F4-F17DA55DBBD9}"/>
              </a:ext>
            </a:extLst>
          </p:cNvPr>
          <p:cNvSpPr txBox="1"/>
          <p:nvPr/>
        </p:nvSpPr>
        <p:spPr>
          <a:xfrm>
            <a:off x="2403445" y="75768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成功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A57208-556E-1879-78A5-203C650CBDD1}"/>
              </a:ext>
            </a:extLst>
          </p:cNvPr>
          <p:cNvSpPr txBox="1"/>
          <p:nvPr/>
        </p:nvSpPr>
        <p:spPr>
          <a:xfrm>
            <a:off x="3547648" y="2052557"/>
            <a:ext cx="1041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判断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类型</a:t>
            </a:r>
          </a:p>
        </p:txBody>
      </p:sp>
      <p:sp>
        <p:nvSpPr>
          <p:cNvPr id="53" name="任意形状 52">
            <a:extLst>
              <a:ext uri="{FF2B5EF4-FFF2-40B4-BE49-F238E27FC236}">
                <a16:creationId xmlns:a16="http://schemas.microsoft.com/office/drawing/2014/main" id="{07CE713A-9E60-E52F-5978-E4692739E470}"/>
              </a:ext>
            </a:extLst>
          </p:cNvPr>
          <p:cNvSpPr/>
          <p:nvPr/>
        </p:nvSpPr>
        <p:spPr>
          <a:xfrm>
            <a:off x="1680698" y="1158904"/>
            <a:ext cx="330028" cy="1515762"/>
          </a:xfrm>
          <a:custGeom>
            <a:avLst/>
            <a:gdLst>
              <a:gd name="connsiteX0" fmla="*/ 38679 w 195754"/>
              <a:gd name="connsiteY0" fmla="*/ 0 h 600251"/>
              <a:gd name="connsiteX1" fmla="*/ 10630 w 195754"/>
              <a:gd name="connsiteY1" fmla="*/ 319760 h 600251"/>
              <a:gd name="connsiteX2" fmla="*/ 195754 w 195754"/>
              <a:gd name="connsiteY2" fmla="*/ 600251 h 6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754" h="600251">
                <a:moveTo>
                  <a:pt x="38679" y="0"/>
                </a:moveTo>
                <a:cubicBezTo>
                  <a:pt x="11565" y="109859"/>
                  <a:pt x="-15549" y="219718"/>
                  <a:pt x="10630" y="319760"/>
                </a:cubicBezTo>
                <a:cubicBezTo>
                  <a:pt x="36809" y="419802"/>
                  <a:pt x="183599" y="575942"/>
                  <a:pt x="195754" y="60025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19D2784-97D4-79DD-615D-00AE81B5D79E}"/>
              </a:ext>
            </a:extLst>
          </p:cNvPr>
          <p:cNvSpPr txBox="1"/>
          <p:nvPr/>
        </p:nvSpPr>
        <p:spPr>
          <a:xfrm>
            <a:off x="1196112" y="167780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失败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37F1817-6ED5-3061-6BE5-CF262DC661C2}"/>
              </a:ext>
            </a:extLst>
          </p:cNvPr>
          <p:cNvSpPr txBox="1"/>
          <p:nvPr/>
        </p:nvSpPr>
        <p:spPr>
          <a:xfrm>
            <a:off x="1970104" y="2492002"/>
            <a:ext cx="1955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结束对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队列的调度</a:t>
            </a:r>
          </a:p>
        </p:txBody>
      </p:sp>
      <p:sp>
        <p:nvSpPr>
          <p:cNvPr id="79" name="任意形状 78">
            <a:extLst>
              <a:ext uri="{FF2B5EF4-FFF2-40B4-BE49-F238E27FC236}">
                <a16:creationId xmlns:a16="http://schemas.microsoft.com/office/drawing/2014/main" id="{127FCD4C-D69D-6094-49F5-121FBC6C1BEA}"/>
              </a:ext>
            </a:extLst>
          </p:cNvPr>
          <p:cNvSpPr/>
          <p:nvPr/>
        </p:nvSpPr>
        <p:spPr>
          <a:xfrm>
            <a:off x="4548584" y="1890434"/>
            <a:ext cx="1211125" cy="252517"/>
          </a:xfrm>
          <a:custGeom>
            <a:avLst/>
            <a:gdLst>
              <a:gd name="connsiteX0" fmla="*/ 0 w 443175"/>
              <a:gd name="connsiteY0" fmla="*/ 274881 h 274881"/>
              <a:gd name="connsiteX1" fmla="*/ 173904 w 443175"/>
              <a:gd name="connsiteY1" fmla="*/ 100977 h 274881"/>
              <a:gd name="connsiteX2" fmla="*/ 443175 w 443175"/>
              <a:gd name="connsiteY2" fmla="*/ 0 h 274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175" h="274881">
                <a:moveTo>
                  <a:pt x="0" y="274881"/>
                </a:moveTo>
                <a:cubicBezTo>
                  <a:pt x="50021" y="210835"/>
                  <a:pt x="100042" y="146790"/>
                  <a:pt x="173904" y="100977"/>
                </a:cubicBezTo>
                <a:cubicBezTo>
                  <a:pt x="247767" y="55163"/>
                  <a:pt x="381467" y="10285"/>
                  <a:pt x="443175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任意形状 79">
            <a:extLst>
              <a:ext uri="{FF2B5EF4-FFF2-40B4-BE49-F238E27FC236}">
                <a16:creationId xmlns:a16="http://schemas.microsoft.com/office/drawing/2014/main" id="{7DF4D70B-9278-933C-C180-1A351E56D4FF}"/>
              </a:ext>
            </a:extLst>
          </p:cNvPr>
          <p:cNvSpPr/>
          <p:nvPr/>
        </p:nvSpPr>
        <p:spPr>
          <a:xfrm>
            <a:off x="4542973" y="2210269"/>
            <a:ext cx="1216736" cy="283394"/>
          </a:xfrm>
          <a:custGeom>
            <a:avLst/>
            <a:gdLst>
              <a:gd name="connsiteX0" fmla="*/ 0 w 381468"/>
              <a:gd name="connsiteY0" fmla="*/ 0 h 252517"/>
              <a:gd name="connsiteX1" fmla="*/ 157075 w 381468"/>
              <a:gd name="connsiteY1" fmla="*/ 179514 h 252517"/>
              <a:gd name="connsiteX2" fmla="*/ 381468 w 381468"/>
              <a:gd name="connsiteY2" fmla="*/ 252441 h 252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468" h="252517">
                <a:moveTo>
                  <a:pt x="0" y="0"/>
                </a:moveTo>
                <a:cubicBezTo>
                  <a:pt x="46748" y="68720"/>
                  <a:pt x="93497" y="137441"/>
                  <a:pt x="157075" y="179514"/>
                </a:cubicBezTo>
                <a:cubicBezTo>
                  <a:pt x="220653" y="221587"/>
                  <a:pt x="300126" y="254311"/>
                  <a:pt x="381468" y="25244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54387A2-1D37-F300-8DAE-FB7A44A2A035}"/>
              </a:ext>
            </a:extLst>
          </p:cNvPr>
          <p:cNvSpPr txBox="1"/>
          <p:nvPr/>
        </p:nvSpPr>
        <p:spPr>
          <a:xfrm>
            <a:off x="5752658" y="1765036"/>
            <a:ext cx="1992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scheduled_new_reqs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B587951-1959-5F75-5A4C-E6E3692B9580}"/>
              </a:ext>
            </a:extLst>
          </p:cNvPr>
          <p:cNvSpPr txBox="1"/>
          <p:nvPr/>
        </p:nvSpPr>
        <p:spPr>
          <a:xfrm>
            <a:off x="5759709" y="2349288"/>
            <a:ext cx="2326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scheduled_resumed_reqs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5943141-AA90-A1BA-B9C5-703566BD095C}"/>
              </a:ext>
            </a:extLst>
          </p:cNvPr>
          <p:cNvSpPr txBox="1"/>
          <p:nvPr/>
        </p:nvSpPr>
        <p:spPr>
          <a:xfrm>
            <a:off x="578842" y="3144100"/>
            <a:ext cx="615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Skip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：调度过程中，把满足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skip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条件的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skip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队列，表明本轮暂不调度这些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0D0DDEA-73C4-0B0F-E302-B54A2248C744}"/>
              </a:ext>
            </a:extLst>
          </p:cNvPr>
          <p:cNvSpPr/>
          <p:nvPr/>
        </p:nvSpPr>
        <p:spPr>
          <a:xfrm>
            <a:off x="162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B41B10C0-CBD5-F16C-EF2D-36D18F6FA59A}"/>
              </a:ext>
            </a:extLst>
          </p:cNvPr>
          <p:cNvSpPr/>
          <p:nvPr/>
        </p:nvSpPr>
        <p:spPr>
          <a:xfrm>
            <a:off x="189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C6F589BA-DD3F-28AB-0935-AB4F270B7E9C}"/>
              </a:ext>
            </a:extLst>
          </p:cNvPr>
          <p:cNvSpPr/>
          <p:nvPr/>
        </p:nvSpPr>
        <p:spPr>
          <a:xfrm>
            <a:off x="216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A246023-0139-FDD7-520F-2972EA8E3C45}"/>
              </a:ext>
            </a:extLst>
          </p:cNvPr>
          <p:cNvSpPr/>
          <p:nvPr/>
        </p:nvSpPr>
        <p:spPr>
          <a:xfrm>
            <a:off x="243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137464FE-2580-AD63-4DD7-D9ABBA066C32}"/>
              </a:ext>
            </a:extLst>
          </p:cNvPr>
          <p:cNvSpPr/>
          <p:nvPr/>
        </p:nvSpPr>
        <p:spPr>
          <a:xfrm>
            <a:off x="270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AEDC7F6-F5B3-FF13-6A56-1F806EE2204A}"/>
              </a:ext>
            </a:extLst>
          </p:cNvPr>
          <p:cNvSpPr/>
          <p:nvPr/>
        </p:nvSpPr>
        <p:spPr>
          <a:xfrm>
            <a:off x="297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EBD62BCD-3E84-811D-666E-6161063BD03A}"/>
              </a:ext>
            </a:extLst>
          </p:cNvPr>
          <p:cNvSpPr/>
          <p:nvPr/>
        </p:nvSpPr>
        <p:spPr>
          <a:xfrm>
            <a:off x="324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68868E99-68E9-ABC9-BCA8-39368762A3F8}"/>
              </a:ext>
            </a:extLst>
          </p:cNvPr>
          <p:cNvSpPr/>
          <p:nvPr/>
        </p:nvSpPr>
        <p:spPr>
          <a:xfrm>
            <a:off x="3513398" y="3649069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F8EE8F4-9C4E-64E0-F690-A9F97BAD9CC8}"/>
              </a:ext>
            </a:extLst>
          </p:cNvPr>
          <p:cNvSpPr txBox="1"/>
          <p:nvPr/>
        </p:nvSpPr>
        <p:spPr>
          <a:xfrm>
            <a:off x="2086883" y="3372070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deque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367E1CE5-6D90-5DA7-CE30-3A70C5AAA8DB}"/>
              </a:ext>
            </a:extLst>
          </p:cNvPr>
          <p:cNvSpPr/>
          <p:nvPr/>
        </p:nvSpPr>
        <p:spPr>
          <a:xfrm>
            <a:off x="4401442" y="3646767"/>
            <a:ext cx="270000" cy="269508"/>
          </a:xfrm>
          <a:prstGeom prst="rect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9669F2AA-54E2-53C1-4358-C5C4B6D8DDFA}"/>
              </a:ext>
            </a:extLst>
          </p:cNvPr>
          <p:cNvSpPr/>
          <p:nvPr/>
        </p:nvSpPr>
        <p:spPr>
          <a:xfrm>
            <a:off x="4671442" y="3646767"/>
            <a:ext cx="270000" cy="2695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05A49023-385C-A78B-1990-D25ACC9C671C}"/>
              </a:ext>
            </a:extLst>
          </p:cNvPr>
          <p:cNvSpPr/>
          <p:nvPr/>
        </p:nvSpPr>
        <p:spPr>
          <a:xfrm>
            <a:off x="4941442" y="3646767"/>
            <a:ext cx="270000" cy="2695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2CEA514-9C4F-4315-1DF7-F4731190A158}"/>
              </a:ext>
            </a:extLst>
          </p:cNvPr>
          <p:cNvSpPr/>
          <p:nvPr/>
        </p:nvSpPr>
        <p:spPr>
          <a:xfrm>
            <a:off x="5211442" y="3646767"/>
            <a:ext cx="270000" cy="2695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FD30185-F455-3A3E-CCC4-7163C0A10847}"/>
              </a:ext>
            </a:extLst>
          </p:cNvPr>
          <p:cNvSpPr txBox="1"/>
          <p:nvPr/>
        </p:nvSpPr>
        <p:spPr>
          <a:xfrm>
            <a:off x="3907051" y="3369137"/>
            <a:ext cx="205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skipped_waiting_requests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4" name="任意形状 103">
            <a:extLst>
              <a:ext uri="{FF2B5EF4-FFF2-40B4-BE49-F238E27FC236}">
                <a16:creationId xmlns:a16="http://schemas.microsoft.com/office/drawing/2014/main" id="{EC136ED1-C225-3BF0-31D2-163E590B4BB6}"/>
              </a:ext>
            </a:extLst>
          </p:cNvPr>
          <p:cNvSpPr/>
          <p:nvPr/>
        </p:nvSpPr>
        <p:spPr>
          <a:xfrm>
            <a:off x="1766065" y="3845753"/>
            <a:ext cx="2771249" cy="354876"/>
          </a:xfrm>
          <a:custGeom>
            <a:avLst/>
            <a:gdLst>
              <a:gd name="connsiteX0" fmla="*/ 0 w 2771249"/>
              <a:gd name="connsiteY0" fmla="*/ 0 h 354876"/>
              <a:gd name="connsiteX1" fmla="*/ 718056 w 2771249"/>
              <a:gd name="connsiteY1" fmla="*/ 314149 h 354876"/>
              <a:gd name="connsiteX2" fmla="*/ 2243926 w 2771249"/>
              <a:gd name="connsiteY2" fmla="*/ 325369 h 354876"/>
              <a:gd name="connsiteX3" fmla="*/ 2771249 w 2771249"/>
              <a:gd name="connsiteY3" fmla="*/ 78537 h 3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249" h="354876">
                <a:moveTo>
                  <a:pt x="0" y="0"/>
                </a:moveTo>
                <a:cubicBezTo>
                  <a:pt x="172034" y="129960"/>
                  <a:pt x="344068" y="259921"/>
                  <a:pt x="718056" y="314149"/>
                </a:cubicBezTo>
                <a:cubicBezTo>
                  <a:pt x="1092044" y="368377"/>
                  <a:pt x="1901727" y="364638"/>
                  <a:pt x="2243926" y="325369"/>
                </a:cubicBezTo>
                <a:cubicBezTo>
                  <a:pt x="2586125" y="286100"/>
                  <a:pt x="2697386" y="111261"/>
                  <a:pt x="2771249" y="7853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B95A6BF-7CFF-55FA-3377-9F6A774C1CF0}"/>
              </a:ext>
            </a:extLst>
          </p:cNvPr>
          <p:cNvSpPr txBox="1"/>
          <p:nvPr/>
        </p:nvSpPr>
        <p:spPr>
          <a:xfrm>
            <a:off x="1980907" y="4202429"/>
            <a:ext cx="2771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prepend()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插入到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skip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队列头部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5BBA24A-2927-4E52-0BCC-5AD1A33F63CC}"/>
              </a:ext>
            </a:extLst>
          </p:cNvPr>
          <p:cNvSpPr txBox="1"/>
          <p:nvPr/>
        </p:nvSpPr>
        <p:spPr>
          <a:xfrm>
            <a:off x="574253" y="4486783"/>
            <a:ext cx="4523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结束对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队列的调度后，将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skip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队列中的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r>
              <a:rPr kumimoji="1"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放回</a:t>
            </a:r>
            <a:r>
              <a:rPr kumimoji="1"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endParaRPr kumimoji="1" lang="zh-CN" altLang="en-US" sz="1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9BDB2078-6708-7A04-6894-0D72FA8BEABD}"/>
              </a:ext>
            </a:extLst>
          </p:cNvPr>
          <p:cNvSpPr/>
          <p:nvPr/>
        </p:nvSpPr>
        <p:spPr>
          <a:xfrm>
            <a:off x="4396853" y="4989450"/>
            <a:ext cx="270000" cy="269508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181CFFC-223D-0814-96F9-E044C0A7B915}"/>
              </a:ext>
            </a:extLst>
          </p:cNvPr>
          <p:cNvSpPr/>
          <p:nvPr/>
        </p:nvSpPr>
        <p:spPr>
          <a:xfrm>
            <a:off x="4666853" y="4989450"/>
            <a:ext cx="270000" cy="269508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6856697A-6A5A-D500-B3CB-F48069A317C2}"/>
              </a:ext>
            </a:extLst>
          </p:cNvPr>
          <p:cNvSpPr/>
          <p:nvPr/>
        </p:nvSpPr>
        <p:spPr>
          <a:xfrm>
            <a:off x="4936853" y="4989450"/>
            <a:ext cx="270000" cy="269508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7D8073B9-2274-665F-0ABB-F8088D33ECC5}"/>
              </a:ext>
            </a:extLst>
          </p:cNvPr>
          <p:cNvSpPr/>
          <p:nvPr/>
        </p:nvSpPr>
        <p:spPr>
          <a:xfrm>
            <a:off x="5206853" y="4989450"/>
            <a:ext cx="270000" cy="269508"/>
          </a:xfrm>
          <a:prstGeom prst="rect">
            <a:avLst/>
          </a:prstGeom>
          <a:pattFill prst="wdDnDiag">
            <a:fgClr>
              <a:schemeClr val="accent6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82A36D6B-9F41-F19C-04D9-8B7926261A67}"/>
              </a:ext>
            </a:extLst>
          </p:cNvPr>
          <p:cNvSpPr/>
          <p:nvPr/>
        </p:nvSpPr>
        <p:spPr>
          <a:xfrm>
            <a:off x="5476853" y="498945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5E1EA85-21ED-DC84-799E-7E89F232DE56}"/>
              </a:ext>
            </a:extLst>
          </p:cNvPr>
          <p:cNvSpPr/>
          <p:nvPr/>
        </p:nvSpPr>
        <p:spPr>
          <a:xfrm>
            <a:off x="5746853" y="498945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F6DF95F2-FA70-CB9A-171C-4E07D06B46F9}"/>
              </a:ext>
            </a:extLst>
          </p:cNvPr>
          <p:cNvSpPr/>
          <p:nvPr/>
        </p:nvSpPr>
        <p:spPr>
          <a:xfrm>
            <a:off x="6016853" y="498945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D8CD6F4-58FA-1251-29D5-AA9041D05394}"/>
              </a:ext>
            </a:extLst>
          </p:cNvPr>
          <p:cNvSpPr/>
          <p:nvPr/>
        </p:nvSpPr>
        <p:spPr>
          <a:xfrm>
            <a:off x="6286853" y="498945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C7E95EF-3BC3-E128-1719-AE8C2804A0D7}"/>
              </a:ext>
            </a:extLst>
          </p:cNvPr>
          <p:cNvSpPr txBox="1"/>
          <p:nvPr/>
        </p:nvSpPr>
        <p:spPr>
          <a:xfrm>
            <a:off x="4889391" y="4719274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deque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5" name="任意形状 124">
            <a:extLst>
              <a:ext uri="{FF2B5EF4-FFF2-40B4-BE49-F238E27FC236}">
                <a16:creationId xmlns:a16="http://schemas.microsoft.com/office/drawing/2014/main" id="{6C161F9E-52E8-3EFB-810C-8C2BF8A62B0D}"/>
              </a:ext>
            </a:extLst>
          </p:cNvPr>
          <p:cNvSpPr/>
          <p:nvPr/>
        </p:nvSpPr>
        <p:spPr>
          <a:xfrm>
            <a:off x="2561553" y="5445493"/>
            <a:ext cx="2443689" cy="308131"/>
          </a:xfrm>
          <a:custGeom>
            <a:avLst/>
            <a:gdLst>
              <a:gd name="connsiteX0" fmla="*/ 0 w 2771249"/>
              <a:gd name="connsiteY0" fmla="*/ 0 h 354876"/>
              <a:gd name="connsiteX1" fmla="*/ 718056 w 2771249"/>
              <a:gd name="connsiteY1" fmla="*/ 314149 h 354876"/>
              <a:gd name="connsiteX2" fmla="*/ 2243926 w 2771249"/>
              <a:gd name="connsiteY2" fmla="*/ 325369 h 354876"/>
              <a:gd name="connsiteX3" fmla="*/ 2771249 w 2771249"/>
              <a:gd name="connsiteY3" fmla="*/ 78537 h 3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249" h="354876">
                <a:moveTo>
                  <a:pt x="0" y="0"/>
                </a:moveTo>
                <a:cubicBezTo>
                  <a:pt x="172034" y="129960"/>
                  <a:pt x="344068" y="259921"/>
                  <a:pt x="718056" y="314149"/>
                </a:cubicBezTo>
                <a:cubicBezTo>
                  <a:pt x="1092044" y="368377"/>
                  <a:pt x="1901727" y="364638"/>
                  <a:pt x="2243926" y="325369"/>
                </a:cubicBezTo>
                <a:cubicBezTo>
                  <a:pt x="2586125" y="286100"/>
                  <a:pt x="2697386" y="111261"/>
                  <a:pt x="2771249" y="7853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B338798-64DE-23BB-BD1C-D38BF4E06B6A}"/>
              </a:ext>
            </a:extLst>
          </p:cNvPr>
          <p:cNvSpPr txBox="1"/>
          <p:nvPr/>
        </p:nvSpPr>
        <p:spPr>
          <a:xfrm>
            <a:off x="2978792" y="5445493"/>
            <a:ext cx="174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Reverse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prepend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CFCA57E-58D0-4B82-CB99-D368A17FE690}"/>
              </a:ext>
            </a:extLst>
          </p:cNvPr>
          <p:cNvSpPr/>
          <p:nvPr/>
        </p:nvSpPr>
        <p:spPr>
          <a:xfrm>
            <a:off x="1778109" y="4984892"/>
            <a:ext cx="270000" cy="26950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465CC6C-3C52-C2BC-3BAE-E7AB146F7C89}"/>
              </a:ext>
            </a:extLst>
          </p:cNvPr>
          <p:cNvSpPr/>
          <p:nvPr/>
        </p:nvSpPr>
        <p:spPr>
          <a:xfrm>
            <a:off x="2048109" y="4984892"/>
            <a:ext cx="270000" cy="26950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47AD79B0-1EE3-7F6F-88AC-B433AF45B4BD}"/>
              </a:ext>
            </a:extLst>
          </p:cNvPr>
          <p:cNvSpPr/>
          <p:nvPr/>
        </p:nvSpPr>
        <p:spPr>
          <a:xfrm>
            <a:off x="2318109" y="4984892"/>
            <a:ext cx="270000" cy="26950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02999D10-B923-6449-1448-D61060B81915}"/>
              </a:ext>
            </a:extLst>
          </p:cNvPr>
          <p:cNvSpPr/>
          <p:nvPr/>
        </p:nvSpPr>
        <p:spPr>
          <a:xfrm>
            <a:off x="2588109" y="4984892"/>
            <a:ext cx="270000" cy="26950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F79617C3-095B-07B8-0209-5FD869036998}"/>
              </a:ext>
            </a:extLst>
          </p:cNvPr>
          <p:cNvSpPr txBox="1"/>
          <p:nvPr/>
        </p:nvSpPr>
        <p:spPr>
          <a:xfrm>
            <a:off x="1283718" y="4707262"/>
            <a:ext cx="205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skipped_waiting_requests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DAF9CEE-1C72-6205-7AB8-1D61E0728AD1}"/>
              </a:ext>
            </a:extLst>
          </p:cNvPr>
          <p:cNvSpPr txBox="1"/>
          <p:nvPr/>
        </p:nvSpPr>
        <p:spPr>
          <a:xfrm>
            <a:off x="1766065" y="5238498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1</a:t>
            </a:r>
            <a:r>
              <a:rPr kumimoji="1" lang="zh-CN" altLang="en-US" sz="1200" dirty="0"/>
              <a:t>     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     </a:t>
            </a:r>
            <a:r>
              <a:rPr kumimoji="1" lang="en-US" altLang="zh-CN" sz="1200" dirty="0"/>
              <a:t>3</a:t>
            </a:r>
            <a:r>
              <a:rPr kumimoji="1" lang="zh-CN" altLang="en-US" sz="1200" dirty="0"/>
              <a:t>    </a:t>
            </a:r>
            <a:r>
              <a:rPr kumimoji="1" lang="en-US" altLang="zh-CN" sz="1200" dirty="0"/>
              <a:t>4</a:t>
            </a:r>
            <a:endParaRPr kumimoji="1" lang="zh-CN" altLang="en-US" sz="120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B5A46B80-4F68-DB93-F4A1-5B165FCDB185}"/>
              </a:ext>
            </a:extLst>
          </p:cNvPr>
          <p:cNvSpPr txBox="1"/>
          <p:nvPr/>
        </p:nvSpPr>
        <p:spPr>
          <a:xfrm>
            <a:off x="4374630" y="5213002"/>
            <a:ext cx="1095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</a:t>
            </a:r>
            <a:r>
              <a:rPr kumimoji="1" lang="zh-CN" altLang="en-US" sz="1200" dirty="0"/>
              <a:t>     </a:t>
            </a:r>
            <a:r>
              <a:rPr kumimoji="1" lang="en-US" altLang="zh-CN" sz="1200" dirty="0"/>
              <a:t>3</a:t>
            </a:r>
            <a:r>
              <a:rPr kumimoji="1" lang="zh-CN" altLang="en-US" sz="1200" dirty="0"/>
              <a:t>     </a:t>
            </a:r>
            <a:r>
              <a:rPr kumimoji="1" lang="en-US" altLang="zh-CN" sz="1200" dirty="0"/>
              <a:t>2</a:t>
            </a:r>
            <a:r>
              <a:rPr kumimoji="1" lang="zh-CN" altLang="en-US" sz="1200" dirty="0"/>
              <a:t>    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AD3A0285-0085-2150-9552-A439454D996B}"/>
              </a:ext>
            </a:extLst>
          </p:cNvPr>
          <p:cNvSpPr/>
          <p:nvPr/>
        </p:nvSpPr>
        <p:spPr>
          <a:xfrm>
            <a:off x="312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CB636362-A244-EE3D-024F-032FE5685784}"/>
              </a:ext>
            </a:extLst>
          </p:cNvPr>
          <p:cNvSpPr/>
          <p:nvPr/>
        </p:nvSpPr>
        <p:spPr>
          <a:xfrm>
            <a:off x="339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3660E336-86D9-195A-7705-9C1E7CFB9A2B}"/>
              </a:ext>
            </a:extLst>
          </p:cNvPr>
          <p:cNvSpPr/>
          <p:nvPr/>
        </p:nvSpPr>
        <p:spPr>
          <a:xfrm>
            <a:off x="366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B489053-785F-D352-B639-4BE1B95B6D7D}"/>
              </a:ext>
            </a:extLst>
          </p:cNvPr>
          <p:cNvSpPr/>
          <p:nvPr/>
        </p:nvSpPr>
        <p:spPr>
          <a:xfrm>
            <a:off x="393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6B484317-03F0-CC88-8DF1-1EE519799627}"/>
              </a:ext>
            </a:extLst>
          </p:cNvPr>
          <p:cNvSpPr/>
          <p:nvPr/>
        </p:nvSpPr>
        <p:spPr>
          <a:xfrm>
            <a:off x="420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DFD7225E-B00E-B5D4-C9C2-CDD4BA76AA64}"/>
              </a:ext>
            </a:extLst>
          </p:cNvPr>
          <p:cNvSpPr/>
          <p:nvPr/>
        </p:nvSpPr>
        <p:spPr>
          <a:xfrm>
            <a:off x="447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1C35360-A3F6-34B5-98F3-C00EC6F58632}"/>
              </a:ext>
            </a:extLst>
          </p:cNvPr>
          <p:cNvSpPr/>
          <p:nvPr/>
        </p:nvSpPr>
        <p:spPr>
          <a:xfrm>
            <a:off x="474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8D5924B4-425C-F954-44EB-017F5C23F571}"/>
              </a:ext>
            </a:extLst>
          </p:cNvPr>
          <p:cNvSpPr/>
          <p:nvPr/>
        </p:nvSpPr>
        <p:spPr>
          <a:xfrm>
            <a:off x="5010103" y="891000"/>
            <a:ext cx="270000" cy="2695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491446D5-1DEF-811E-F07E-76709AD9AA40}"/>
              </a:ext>
            </a:extLst>
          </p:cNvPr>
          <p:cNvSpPr txBox="1"/>
          <p:nvPr/>
        </p:nvSpPr>
        <p:spPr>
          <a:xfrm>
            <a:off x="3583588" y="614001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waiting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deque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361ECA0-AA74-5B2D-5E68-7A33A800104F}"/>
              </a:ext>
            </a:extLst>
          </p:cNvPr>
          <p:cNvSpPr/>
          <p:nvPr/>
        </p:nvSpPr>
        <p:spPr>
          <a:xfrm>
            <a:off x="5668797" y="887594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110F9B27-4F44-E4C3-3B01-A7B5600E59F1}"/>
              </a:ext>
            </a:extLst>
          </p:cNvPr>
          <p:cNvSpPr/>
          <p:nvPr/>
        </p:nvSpPr>
        <p:spPr>
          <a:xfrm>
            <a:off x="5938797" y="887594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153898B-9A5A-15B8-2F8E-C02809E90BB0}"/>
              </a:ext>
            </a:extLst>
          </p:cNvPr>
          <p:cNvSpPr/>
          <p:nvPr/>
        </p:nvSpPr>
        <p:spPr>
          <a:xfrm>
            <a:off x="6208797" y="887594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113887D-64EA-32C0-E7A6-4C43B2EC5D52}"/>
              </a:ext>
            </a:extLst>
          </p:cNvPr>
          <p:cNvSpPr/>
          <p:nvPr/>
        </p:nvSpPr>
        <p:spPr>
          <a:xfrm>
            <a:off x="6478797" y="887594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712DF28-C408-FC70-87ED-0E4467CB1776}"/>
              </a:ext>
            </a:extLst>
          </p:cNvPr>
          <p:cNvSpPr/>
          <p:nvPr/>
        </p:nvSpPr>
        <p:spPr>
          <a:xfrm>
            <a:off x="6748797" y="887594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473F568B-7C86-7297-CE75-ADC8C3C6DC12}"/>
              </a:ext>
            </a:extLst>
          </p:cNvPr>
          <p:cNvSpPr/>
          <p:nvPr/>
        </p:nvSpPr>
        <p:spPr>
          <a:xfrm>
            <a:off x="7018797" y="887594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E5A3A6FB-6AB5-6F74-6936-73E7BBD75928}"/>
              </a:ext>
            </a:extLst>
          </p:cNvPr>
          <p:cNvSpPr/>
          <p:nvPr/>
        </p:nvSpPr>
        <p:spPr>
          <a:xfrm>
            <a:off x="7288797" y="887594"/>
            <a:ext cx="270000" cy="2695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45DA092-2EDB-DF0B-7975-93D3E48C92B3}"/>
              </a:ext>
            </a:extLst>
          </p:cNvPr>
          <p:cNvSpPr/>
          <p:nvPr/>
        </p:nvSpPr>
        <p:spPr>
          <a:xfrm>
            <a:off x="7558797" y="887594"/>
            <a:ext cx="270000" cy="269508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04F03A4-C34B-1423-046C-B1E7B184F89E}"/>
              </a:ext>
            </a:extLst>
          </p:cNvPr>
          <p:cNvSpPr txBox="1"/>
          <p:nvPr/>
        </p:nvSpPr>
        <p:spPr>
          <a:xfrm>
            <a:off x="6132282" y="610595"/>
            <a:ext cx="1018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running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list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2" name="任意形状 151">
            <a:extLst>
              <a:ext uri="{FF2B5EF4-FFF2-40B4-BE49-F238E27FC236}">
                <a16:creationId xmlns:a16="http://schemas.microsoft.com/office/drawing/2014/main" id="{29969CBD-521B-67EC-D8DB-0467C5F9E077}"/>
              </a:ext>
            </a:extLst>
          </p:cNvPr>
          <p:cNvSpPr/>
          <p:nvPr/>
        </p:nvSpPr>
        <p:spPr>
          <a:xfrm>
            <a:off x="3232733" y="1111134"/>
            <a:ext cx="4487723" cy="421411"/>
          </a:xfrm>
          <a:custGeom>
            <a:avLst/>
            <a:gdLst>
              <a:gd name="connsiteX0" fmla="*/ 0 w 2771249"/>
              <a:gd name="connsiteY0" fmla="*/ 0 h 354876"/>
              <a:gd name="connsiteX1" fmla="*/ 718056 w 2771249"/>
              <a:gd name="connsiteY1" fmla="*/ 314149 h 354876"/>
              <a:gd name="connsiteX2" fmla="*/ 2243926 w 2771249"/>
              <a:gd name="connsiteY2" fmla="*/ 325369 h 354876"/>
              <a:gd name="connsiteX3" fmla="*/ 2771249 w 2771249"/>
              <a:gd name="connsiteY3" fmla="*/ 78537 h 354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249" h="354876">
                <a:moveTo>
                  <a:pt x="0" y="0"/>
                </a:moveTo>
                <a:cubicBezTo>
                  <a:pt x="172034" y="129960"/>
                  <a:pt x="344068" y="259921"/>
                  <a:pt x="718056" y="314149"/>
                </a:cubicBezTo>
                <a:cubicBezTo>
                  <a:pt x="1092044" y="368377"/>
                  <a:pt x="1901727" y="364638"/>
                  <a:pt x="2243926" y="325369"/>
                </a:cubicBezTo>
                <a:cubicBezTo>
                  <a:pt x="2586125" y="286100"/>
                  <a:pt x="2697386" y="111261"/>
                  <a:pt x="2771249" y="78537"/>
                </a:cubicBezTo>
              </a:path>
            </a:pathLst>
          </a:custGeom>
          <a:noFill/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AE0402A5-34F3-5AB8-DF4C-DFDCBBDA8991}"/>
              </a:ext>
            </a:extLst>
          </p:cNvPr>
          <p:cNvSpPr txBox="1"/>
          <p:nvPr/>
        </p:nvSpPr>
        <p:spPr>
          <a:xfrm>
            <a:off x="4693409" y="1257453"/>
            <a:ext cx="1741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append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 running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8" name="任意形状 157">
            <a:extLst>
              <a:ext uri="{FF2B5EF4-FFF2-40B4-BE49-F238E27FC236}">
                <a16:creationId xmlns:a16="http://schemas.microsoft.com/office/drawing/2014/main" id="{2D645D36-C296-0B97-7B86-E6776C39A4D3}"/>
              </a:ext>
            </a:extLst>
          </p:cNvPr>
          <p:cNvSpPr/>
          <p:nvPr/>
        </p:nvSpPr>
        <p:spPr>
          <a:xfrm>
            <a:off x="3289799" y="1368795"/>
            <a:ext cx="322922" cy="830253"/>
          </a:xfrm>
          <a:custGeom>
            <a:avLst/>
            <a:gdLst>
              <a:gd name="connsiteX0" fmla="*/ 53651 w 322922"/>
              <a:gd name="connsiteY0" fmla="*/ 0 h 830253"/>
              <a:gd name="connsiteX1" fmla="*/ 19992 w 322922"/>
              <a:gd name="connsiteY1" fmla="*/ 448785 h 830253"/>
              <a:gd name="connsiteX2" fmla="*/ 322922 w 322922"/>
              <a:gd name="connsiteY2" fmla="*/ 830253 h 830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922" h="830253">
                <a:moveTo>
                  <a:pt x="53651" y="0"/>
                </a:moveTo>
                <a:cubicBezTo>
                  <a:pt x="14382" y="155205"/>
                  <a:pt x="-24887" y="310410"/>
                  <a:pt x="19992" y="448785"/>
                </a:cubicBezTo>
                <a:cubicBezTo>
                  <a:pt x="64871" y="587161"/>
                  <a:pt x="267759" y="789114"/>
                  <a:pt x="322922" y="830253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BB554597-6E70-E9C3-DD36-9DB0657297DB}"/>
              </a:ext>
            </a:extLst>
          </p:cNvPr>
          <p:cNvSpPr txBox="1"/>
          <p:nvPr/>
        </p:nvSpPr>
        <p:spPr>
          <a:xfrm>
            <a:off x="4781491" y="1686406"/>
            <a:ext cx="58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endParaRPr kumimoji="1" lang="zh-CN" altLang="en-US" sz="120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2CE4919-7384-EEE8-CA5B-F00776F418EB}"/>
              </a:ext>
            </a:extLst>
          </p:cNvPr>
          <p:cNvSpPr txBox="1"/>
          <p:nvPr/>
        </p:nvSpPr>
        <p:spPr>
          <a:xfrm>
            <a:off x="4403186" y="2448728"/>
            <a:ext cx="134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抢占后恢复的</a:t>
            </a:r>
            <a:r>
              <a:rPr kumimoji="1"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req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524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369</Words>
  <Application>Microsoft Macintosh PowerPoint</Application>
  <PresentationFormat>宽屏</PresentationFormat>
  <Paragraphs>88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马一凌</dc:creator>
  <cp:lastModifiedBy>马一凌</cp:lastModifiedBy>
  <cp:revision>52</cp:revision>
  <dcterms:created xsi:type="dcterms:W3CDTF">2025-07-05T11:30:31Z</dcterms:created>
  <dcterms:modified xsi:type="dcterms:W3CDTF">2025-07-08T09:14:56Z</dcterms:modified>
</cp:coreProperties>
</file>