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13716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35" d="100"/>
          <a:sy n="135" d="100"/>
        </p:scale>
        <p:origin x="328" y="-4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3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92FC-8F75-4486-B15F-E2DC7AE42A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EA9D9483-6D08-3A48-ABA3-E73F2F812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" r="7496"/>
          <a:stretch/>
        </p:blipFill>
        <p:spPr>
          <a:xfrm>
            <a:off x="1630477" y="0"/>
            <a:ext cx="11218019" cy="6930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E2619-3AEC-2A43-8EFC-65D774FC2B4F}"/>
              </a:ext>
            </a:extLst>
          </p:cNvPr>
          <p:cNvSpPr txBox="1"/>
          <p:nvPr/>
        </p:nvSpPr>
        <p:spPr>
          <a:xfrm>
            <a:off x="1" y="-107052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2E5D0-84FC-4C55-AD7A-E2AF8AAD04E2}"/>
              </a:ext>
            </a:extLst>
          </p:cNvPr>
          <p:cNvSpPr txBox="1"/>
          <p:nvPr/>
        </p:nvSpPr>
        <p:spPr>
          <a:xfrm>
            <a:off x="873066" y="3974362"/>
            <a:ext cx="15953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Adams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Brown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Dane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Grant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Iowa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Jackson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Kenosha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Lafayette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Milwaukee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 Monroe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F6BB8-37AB-4F08-852F-13091F46A463}"/>
              </a:ext>
            </a:extLst>
          </p:cNvPr>
          <p:cNvSpPr txBox="1"/>
          <p:nvPr/>
        </p:nvSpPr>
        <p:spPr>
          <a:xfrm>
            <a:off x="1803638" y="36358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 County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5428-9EB8-4BCD-BE56-3CCDFB7ADB51}"/>
              </a:ext>
            </a:extLst>
          </p:cNvPr>
          <p:cNvSpPr txBox="1"/>
          <p:nvPr/>
        </p:nvSpPr>
        <p:spPr>
          <a:xfrm>
            <a:off x="2485902" y="3974365"/>
            <a:ext cx="19415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11. Outagamie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12. Pierce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Polk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Saint Croix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15. Racine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16. Waushara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17. Walworth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18. Wood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19. Winnebago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20. Fond du Lac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B55C-49FF-427E-A1CA-576ED19DF8F9}"/>
              </a:ext>
            </a:extLst>
          </p:cNvPr>
          <p:cNvSpPr/>
          <p:nvPr/>
        </p:nvSpPr>
        <p:spPr>
          <a:xfrm>
            <a:off x="6308425" y="425263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55D1A-8D93-4B5D-A1C3-8A78D63D96F0}"/>
              </a:ext>
            </a:extLst>
          </p:cNvPr>
          <p:cNvSpPr/>
          <p:nvPr/>
        </p:nvSpPr>
        <p:spPr>
          <a:xfrm>
            <a:off x="8158605" y="3606494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9F5663-DE46-4AA2-A9F4-A28CD45205D8}"/>
              </a:ext>
            </a:extLst>
          </p:cNvPr>
          <p:cNvSpPr/>
          <p:nvPr/>
        </p:nvSpPr>
        <p:spPr>
          <a:xfrm>
            <a:off x="6710740" y="556073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88E2-774B-42BD-A2E8-EF3F496EE3F6}"/>
              </a:ext>
            </a:extLst>
          </p:cNvPr>
          <p:cNvSpPr/>
          <p:nvPr/>
        </p:nvSpPr>
        <p:spPr>
          <a:xfrm>
            <a:off x="5348570" y="5823090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5C6D6-CB2E-4628-B644-A39692DD4249}"/>
              </a:ext>
            </a:extLst>
          </p:cNvPr>
          <p:cNvSpPr/>
          <p:nvPr/>
        </p:nvSpPr>
        <p:spPr>
          <a:xfrm>
            <a:off x="5949526" y="5646209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79385-F5A8-46A0-B219-3F4595018DD1}"/>
              </a:ext>
            </a:extLst>
          </p:cNvPr>
          <p:cNvSpPr/>
          <p:nvPr/>
        </p:nvSpPr>
        <p:spPr>
          <a:xfrm>
            <a:off x="5351071" y="3775771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D07F7-A75C-4A62-9B06-3ADB7733A9AA}"/>
              </a:ext>
            </a:extLst>
          </p:cNvPr>
          <p:cNvSpPr/>
          <p:nvPr/>
        </p:nvSpPr>
        <p:spPr>
          <a:xfrm>
            <a:off x="8551451" y="565381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0B114-7ED3-4449-BE32-CF46B7DACF32}"/>
              </a:ext>
            </a:extLst>
          </p:cNvPr>
          <p:cNvSpPr/>
          <p:nvPr/>
        </p:nvSpPr>
        <p:spPr>
          <a:xfrm>
            <a:off x="5947511" y="6127890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7909C-4570-48A2-AECF-490049DB1857}"/>
              </a:ext>
            </a:extLst>
          </p:cNvPr>
          <p:cNvSpPr/>
          <p:nvPr/>
        </p:nvSpPr>
        <p:spPr>
          <a:xfrm>
            <a:off x="5385216" y="4286302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6154B-987D-4B2A-A937-C046C435006D}"/>
              </a:ext>
            </a:extLst>
          </p:cNvPr>
          <p:cNvSpPr/>
          <p:nvPr/>
        </p:nvSpPr>
        <p:spPr>
          <a:xfrm>
            <a:off x="7623592" y="3598038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BB757-FDD7-4207-942C-23957B5E7BE7}"/>
              </a:ext>
            </a:extLst>
          </p:cNvPr>
          <p:cNvSpPr/>
          <p:nvPr/>
        </p:nvSpPr>
        <p:spPr>
          <a:xfrm>
            <a:off x="3453842" y="317782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F91A7-36E5-46DF-98CD-E99BFC5105C6}"/>
              </a:ext>
            </a:extLst>
          </p:cNvPr>
          <p:cNvSpPr/>
          <p:nvPr/>
        </p:nvSpPr>
        <p:spPr>
          <a:xfrm>
            <a:off x="3453840" y="210692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08FF4-2494-4D29-9ABB-57517F98F589}"/>
              </a:ext>
            </a:extLst>
          </p:cNvPr>
          <p:cNvSpPr/>
          <p:nvPr/>
        </p:nvSpPr>
        <p:spPr>
          <a:xfrm>
            <a:off x="3463267" y="271983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F1083A-6C68-4AFD-891C-9D0531820C8F}"/>
              </a:ext>
            </a:extLst>
          </p:cNvPr>
          <p:cNvSpPr/>
          <p:nvPr/>
        </p:nvSpPr>
        <p:spPr>
          <a:xfrm>
            <a:off x="8678451" y="597854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78487-1180-49F2-8C19-1585253EF10A}"/>
              </a:ext>
            </a:extLst>
          </p:cNvPr>
          <p:cNvSpPr/>
          <p:nvPr/>
        </p:nvSpPr>
        <p:spPr>
          <a:xfrm>
            <a:off x="6853281" y="404145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72453-E912-4D42-9177-43C998E2C8D5}"/>
              </a:ext>
            </a:extLst>
          </p:cNvPr>
          <p:cNvSpPr/>
          <p:nvPr/>
        </p:nvSpPr>
        <p:spPr>
          <a:xfrm>
            <a:off x="7559910" y="613206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29EA3F-9953-497F-82D1-65E9FA24A140}"/>
              </a:ext>
            </a:extLst>
          </p:cNvPr>
          <p:cNvSpPr/>
          <p:nvPr/>
        </p:nvSpPr>
        <p:spPr>
          <a:xfrm>
            <a:off x="5963054" y="356299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28603-07AF-4A52-BBC6-E9E3CCD30C3C}"/>
              </a:ext>
            </a:extLst>
          </p:cNvPr>
          <p:cNvSpPr/>
          <p:nvPr/>
        </p:nvSpPr>
        <p:spPr>
          <a:xfrm>
            <a:off x="8678451" y="623366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2C5A0-081E-46AA-9F51-EBB474DDF050}"/>
              </a:ext>
            </a:extLst>
          </p:cNvPr>
          <p:cNvCxnSpPr/>
          <p:nvPr/>
        </p:nvCxnSpPr>
        <p:spPr>
          <a:xfrm>
            <a:off x="8315851" y="6185921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3870F4-542B-49FC-AFC5-D594B047CD56}"/>
              </a:ext>
            </a:extLst>
          </p:cNvPr>
          <p:cNvCxnSpPr/>
          <p:nvPr/>
        </p:nvCxnSpPr>
        <p:spPr>
          <a:xfrm>
            <a:off x="8295840" y="6408883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769295-7566-4885-9C45-1F68A6F9D660}"/>
              </a:ext>
            </a:extLst>
          </p:cNvPr>
          <p:cNvCxnSpPr>
            <a:cxnSpLocks/>
          </p:cNvCxnSpPr>
          <p:nvPr/>
        </p:nvCxnSpPr>
        <p:spPr>
          <a:xfrm>
            <a:off x="8351265" y="5845737"/>
            <a:ext cx="3271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6472FAB-6DF1-F341-858D-DDA032E9B8F9}"/>
              </a:ext>
            </a:extLst>
          </p:cNvPr>
          <p:cNvSpPr/>
          <p:nvPr/>
        </p:nvSpPr>
        <p:spPr>
          <a:xfrm>
            <a:off x="7426675" y="408185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407526-4548-8E45-8481-3CC1703E4738}"/>
              </a:ext>
            </a:extLst>
          </p:cNvPr>
          <p:cNvSpPr/>
          <p:nvPr/>
        </p:nvSpPr>
        <p:spPr>
          <a:xfrm>
            <a:off x="7557603" y="4508078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B6590B-820D-E44A-9D03-AE8D56D4D044}"/>
              </a:ext>
            </a:extLst>
          </p:cNvPr>
          <p:cNvSpPr txBox="1"/>
          <p:nvPr/>
        </p:nvSpPr>
        <p:spPr>
          <a:xfrm>
            <a:off x="0" y="681020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EE9F0F-CAB8-BF44-894A-26E7DA98E62C}"/>
              </a:ext>
            </a:extLst>
          </p:cNvPr>
          <p:cNvSpPr txBox="1"/>
          <p:nvPr/>
        </p:nvSpPr>
        <p:spPr>
          <a:xfrm>
            <a:off x="10212370" y="12594542"/>
            <a:ext cx="175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 wearing face covering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DE3491-E36A-2045-8749-F4C41B8FAF83}"/>
              </a:ext>
            </a:extLst>
          </p:cNvPr>
          <p:cNvSpPr txBox="1"/>
          <p:nvPr/>
        </p:nvSpPr>
        <p:spPr>
          <a:xfrm>
            <a:off x="11836710" y="12594541"/>
            <a:ext cx="162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Wearing face covering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AF2C918-6253-9C41-B305-982180B4A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4793"/>
          <a:stretch/>
        </p:blipFill>
        <p:spPr>
          <a:xfrm>
            <a:off x="52364" y="7453865"/>
            <a:ext cx="13663636" cy="51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5739</TotalTime>
  <Words>94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R</dc:creator>
  <cp:lastModifiedBy>EMMA JEAN GRAHAM LINCK</cp:lastModifiedBy>
  <cp:revision>26</cp:revision>
  <cp:lastPrinted>2020-06-08T15:19:41Z</cp:lastPrinted>
  <dcterms:created xsi:type="dcterms:W3CDTF">2020-05-30T17:25:58Z</dcterms:created>
  <dcterms:modified xsi:type="dcterms:W3CDTF">2020-06-08T16:25:00Z</dcterms:modified>
</cp:coreProperties>
</file>