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13716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9" autoAdjust="0"/>
    <p:restoredTop sz="94660"/>
  </p:normalViewPr>
  <p:slideViewPr>
    <p:cSldViewPr snapToGrid="0">
      <p:cViewPr>
        <p:scale>
          <a:sx n="33" d="100"/>
          <a:sy n="33" d="100"/>
        </p:scale>
        <p:origin x="284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3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7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4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2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92FC-8F75-4486-B15F-E2DC7AE42A8B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86461FA1-9115-1844-B079-B36D1DD69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0" b="11943"/>
          <a:stretch/>
        </p:blipFill>
        <p:spPr>
          <a:xfrm>
            <a:off x="2965157" y="-1"/>
            <a:ext cx="9875452" cy="711368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F3B75F-84F5-4342-91DA-A14E4FF21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" y="7231234"/>
            <a:ext cx="13716000" cy="560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E2619-3AEC-2A43-8EFC-65D774FC2B4F}"/>
              </a:ext>
            </a:extLst>
          </p:cNvPr>
          <p:cNvSpPr txBox="1"/>
          <p:nvPr/>
        </p:nvSpPr>
        <p:spPr>
          <a:xfrm>
            <a:off x="1" y="-10705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2E5D0-84FC-4C55-AD7A-E2AF8AAD04E2}"/>
              </a:ext>
            </a:extLst>
          </p:cNvPr>
          <p:cNvSpPr txBox="1"/>
          <p:nvPr/>
        </p:nvSpPr>
        <p:spPr>
          <a:xfrm>
            <a:off x="873066" y="3974362"/>
            <a:ext cx="1531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Adams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Brown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Dane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Grant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Iowa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Jackson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Kenosha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Lafayette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9. Milwaukee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10. Monroe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F6BB8-37AB-4F08-852F-13091F46A463}"/>
              </a:ext>
            </a:extLst>
          </p:cNvPr>
          <p:cNvSpPr txBox="1"/>
          <p:nvPr/>
        </p:nvSpPr>
        <p:spPr>
          <a:xfrm>
            <a:off x="1803638" y="363580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 County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65428-9EB8-4BCD-BE56-3CCDFB7ADB51}"/>
              </a:ext>
            </a:extLst>
          </p:cNvPr>
          <p:cNvSpPr txBox="1"/>
          <p:nvPr/>
        </p:nvSpPr>
        <p:spPr>
          <a:xfrm>
            <a:off x="2485902" y="3974365"/>
            <a:ext cx="18517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11. Outagamie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12. Pierce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13. Polk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14. Saint Croix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15. Racine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16. Waushara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17. Walworth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18. Wood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19. Winnebago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20. Fond du Lac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EB55C-49FF-427E-A1CA-576ED19DF8F9}"/>
              </a:ext>
            </a:extLst>
          </p:cNvPr>
          <p:cNvSpPr/>
          <p:nvPr/>
        </p:nvSpPr>
        <p:spPr>
          <a:xfrm>
            <a:off x="6308425" y="4252636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55D1A-8D93-4B5D-A1C3-8A78D63D96F0}"/>
              </a:ext>
            </a:extLst>
          </p:cNvPr>
          <p:cNvSpPr/>
          <p:nvPr/>
        </p:nvSpPr>
        <p:spPr>
          <a:xfrm>
            <a:off x="8158605" y="3606494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9F5663-DE46-4AA2-A9F4-A28CD45205D8}"/>
              </a:ext>
            </a:extLst>
          </p:cNvPr>
          <p:cNvSpPr/>
          <p:nvPr/>
        </p:nvSpPr>
        <p:spPr>
          <a:xfrm>
            <a:off x="6710740" y="5560736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488E2-774B-42BD-A2E8-EF3F496EE3F6}"/>
              </a:ext>
            </a:extLst>
          </p:cNvPr>
          <p:cNvSpPr/>
          <p:nvPr/>
        </p:nvSpPr>
        <p:spPr>
          <a:xfrm>
            <a:off x="5348570" y="5823090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5C6D6-CB2E-4628-B644-A39692DD4249}"/>
              </a:ext>
            </a:extLst>
          </p:cNvPr>
          <p:cNvSpPr/>
          <p:nvPr/>
        </p:nvSpPr>
        <p:spPr>
          <a:xfrm>
            <a:off x="5949526" y="5646209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79385-F5A8-46A0-B219-3F4595018DD1}"/>
              </a:ext>
            </a:extLst>
          </p:cNvPr>
          <p:cNvSpPr/>
          <p:nvPr/>
        </p:nvSpPr>
        <p:spPr>
          <a:xfrm>
            <a:off x="5351071" y="3775771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D07F7-A75C-4A62-9B06-3ADB7733A9AA}"/>
              </a:ext>
            </a:extLst>
          </p:cNvPr>
          <p:cNvSpPr/>
          <p:nvPr/>
        </p:nvSpPr>
        <p:spPr>
          <a:xfrm>
            <a:off x="8551451" y="5653813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00B114-7ED3-4449-BE32-CF46B7DACF32}"/>
              </a:ext>
            </a:extLst>
          </p:cNvPr>
          <p:cNvSpPr/>
          <p:nvPr/>
        </p:nvSpPr>
        <p:spPr>
          <a:xfrm>
            <a:off x="5947511" y="6127890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7909C-4570-48A2-AECF-490049DB1857}"/>
              </a:ext>
            </a:extLst>
          </p:cNvPr>
          <p:cNvSpPr/>
          <p:nvPr/>
        </p:nvSpPr>
        <p:spPr>
          <a:xfrm>
            <a:off x="5385216" y="4286302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36154B-987D-4B2A-A937-C046C435006D}"/>
              </a:ext>
            </a:extLst>
          </p:cNvPr>
          <p:cNvSpPr/>
          <p:nvPr/>
        </p:nvSpPr>
        <p:spPr>
          <a:xfrm>
            <a:off x="7623592" y="3598038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DBB757-FDD7-4207-942C-23957B5E7BE7}"/>
              </a:ext>
            </a:extLst>
          </p:cNvPr>
          <p:cNvSpPr/>
          <p:nvPr/>
        </p:nvSpPr>
        <p:spPr>
          <a:xfrm>
            <a:off x="3453842" y="3177821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F91A7-36E5-46DF-98CD-E99BFC5105C6}"/>
              </a:ext>
            </a:extLst>
          </p:cNvPr>
          <p:cNvSpPr/>
          <p:nvPr/>
        </p:nvSpPr>
        <p:spPr>
          <a:xfrm>
            <a:off x="3453840" y="2106929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908FF4-2494-4D29-9ABB-57517F98F589}"/>
              </a:ext>
            </a:extLst>
          </p:cNvPr>
          <p:cNvSpPr/>
          <p:nvPr/>
        </p:nvSpPr>
        <p:spPr>
          <a:xfrm>
            <a:off x="3463267" y="2719831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F1083A-6C68-4AFD-891C-9D0531820C8F}"/>
              </a:ext>
            </a:extLst>
          </p:cNvPr>
          <p:cNvSpPr/>
          <p:nvPr/>
        </p:nvSpPr>
        <p:spPr>
          <a:xfrm>
            <a:off x="8678451" y="5978544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78487-1180-49F2-8C19-1585253EF10A}"/>
              </a:ext>
            </a:extLst>
          </p:cNvPr>
          <p:cNvSpPr/>
          <p:nvPr/>
        </p:nvSpPr>
        <p:spPr>
          <a:xfrm>
            <a:off x="6853281" y="4041455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72453-E912-4D42-9177-43C998E2C8D5}"/>
              </a:ext>
            </a:extLst>
          </p:cNvPr>
          <p:cNvSpPr/>
          <p:nvPr/>
        </p:nvSpPr>
        <p:spPr>
          <a:xfrm>
            <a:off x="7559910" y="6132067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29EA3F-9953-497F-82D1-65E9FA24A140}"/>
              </a:ext>
            </a:extLst>
          </p:cNvPr>
          <p:cNvSpPr/>
          <p:nvPr/>
        </p:nvSpPr>
        <p:spPr>
          <a:xfrm>
            <a:off x="5963054" y="3562994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328603-07AF-4A52-BBC6-E9E3CCD30C3C}"/>
              </a:ext>
            </a:extLst>
          </p:cNvPr>
          <p:cNvSpPr/>
          <p:nvPr/>
        </p:nvSpPr>
        <p:spPr>
          <a:xfrm>
            <a:off x="8678451" y="6233667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F2C5A0-081E-46AA-9F51-EBB474DDF050}"/>
              </a:ext>
            </a:extLst>
          </p:cNvPr>
          <p:cNvCxnSpPr/>
          <p:nvPr/>
        </p:nvCxnSpPr>
        <p:spPr>
          <a:xfrm>
            <a:off x="8315851" y="6185921"/>
            <a:ext cx="474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3870F4-542B-49FC-AFC5-D594B047CD56}"/>
              </a:ext>
            </a:extLst>
          </p:cNvPr>
          <p:cNvCxnSpPr/>
          <p:nvPr/>
        </p:nvCxnSpPr>
        <p:spPr>
          <a:xfrm>
            <a:off x="8295840" y="6408883"/>
            <a:ext cx="474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769295-7566-4885-9C45-1F68A6F9D660}"/>
              </a:ext>
            </a:extLst>
          </p:cNvPr>
          <p:cNvCxnSpPr>
            <a:cxnSpLocks/>
          </p:cNvCxnSpPr>
          <p:nvPr/>
        </p:nvCxnSpPr>
        <p:spPr>
          <a:xfrm>
            <a:off x="8351265" y="5845737"/>
            <a:ext cx="3271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6472FAB-6DF1-F341-858D-DDA032E9B8F9}"/>
              </a:ext>
            </a:extLst>
          </p:cNvPr>
          <p:cNvSpPr/>
          <p:nvPr/>
        </p:nvSpPr>
        <p:spPr>
          <a:xfrm>
            <a:off x="7426675" y="4081855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407526-4548-8E45-8481-3CC1703E4738}"/>
              </a:ext>
            </a:extLst>
          </p:cNvPr>
          <p:cNvSpPr/>
          <p:nvPr/>
        </p:nvSpPr>
        <p:spPr>
          <a:xfrm>
            <a:off x="7557603" y="4508078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B6590B-820D-E44A-9D03-AE8D56D4D044}"/>
              </a:ext>
            </a:extLst>
          </p:cNvPr>
          <p:cNvSpPr txBox="1"/>
          <p:nvPr/>
        </p:nvSpPr>
        <p:spPr>
          <a:xfrm>
            <a:off x="0" y="6810208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FE852-1DFC-1443-A0D0-1746CF8288C2}"/>
              </a:ext>
            </a:extLst>
          </p:cNvPr>
          <p:cNvSpPr/>
          <p:nvPr/>
        </p:nvSpPr>
        <p:spPr>
          <a:xfrm>
            <a:off x="10496215" y="12455138"/>
            <a:ext cx="28472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Favors Face Covering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aOR (95% CI)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4C6580-2362-C34F-8703-BF7E9C5BE14D}"/>
              </a:ext>
            </a:extLst>
          </p:cNvPr>
          <p:cNvCxnSpPr/>
          <p:nvPr/>
        </p:nvCxnSpPr>
        <p:spPr>
          <a:xfrm>
            <a:off x="10494451" y="7931426"/>
            <a:ext cx="0" cy="4015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D1D5825-802B-0B42-9B90-9FB0328E2AB2}"/>
              </a:ext>
            </a:extLst>
          </p:cNvPr>
          <p:cNvSpPr/>
          <p:nvPr/>
        </p:nvSpPr>
        <p:spPr>
          <a:xfrm>
            <a:off x="9507584" y="4005137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4DFECD-2670-964A-8DF6-29ED572E6189}"/>
              </a:ext>
            </a:extLst>
          </p:cNvPr>
          <p:cNvSpPr/>
          <p:nvPr/>
        </p:nvSpPr>
        <p:spPr>
          <a:xfrm>
            <a:off x="9060228" y="150765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463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5871</TotalTime>
  <Words>99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R</dc:creator>
  <cp:lastModifiedBy>Tung H. Nguyen</cp:lastModifiedBy>
  <cp:revision>32</cp:revision>
  <cp:lastPrinted>2020-06-08T15:19:41Z</cp:lastPrinted>
  <dcterms:created xsi:type="dcterms:W3CDTF">2020-05-30T17:25:58Z</dcterms:created>
  <dcterms:modified xsi:type="dcterms:W3CDTF">2020-06-08T20:06:30Z</dcterms:modified>
</cp:coreProperties>
</file>