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13716000" cy="1325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94660"/>
  </p:normalViewPr>
  <p:slideViewPr>
    <p:cSldViewPr snapToGrid="0">
      <p:cViewPr>
        <p:scale>
          <a:sx n="83" d="100"/>
          <a:sy n="83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69902"/>
            <a:ext cx="11658600" cy="461602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963940"/>
            <a:ext cx="10287000" cy="320114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05908"/>
            <a:ext cx="2957513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05908"/>
            <a:ext cx="8701088" cy="11236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305496"/>
            <a:ext cx="11830050" cy="551529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8872964"/>
            <a:ext cx="11830050" cy="290036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529542"/>
            <a:ext cx="5829300" cy="841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529542"/>
            <a:ext cx="5829300" cy="841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05911"/>
            <a:ext cx="11830050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250248"/>
            <a:ext cx="5802510" cy="159289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843145"/>
            <a:ext cx="5802510" cy="712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250248"/>
            <a:ext cx="5831087" cy="159289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843145"/>
            <a:ext cx="5831087" cy="712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83920"/>
            <a:ext cx="4423767" cy="30937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09024"/>
            <a:ext cx="6943725" cy="942234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977640"/>
            <a:ext cx="4423767" cy="73690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83920"/>
            <a:ext cx="4423767" cy="30937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09024"/>
            <a:ext cx="6943725" cy="9422342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977640"/>
            <a:ext cx="4423767" cy="73690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05911"/>
            <a:ext cx="1183005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529542"/>
            <a:ext cx="1183005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288946"/>
            <a:ext cx="30861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288946"/>
            <a:ext cx="462915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288946"/>
            <a:ext cx="30861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C5CA03-F37D-3843-9F18-D984A8A2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r="5600"/>
          <a:stretch/>
        </p:blipFill>
        <p:spPr>
          <a:xfrm>
            <a:off x="2280268" y="170481"/>
            <a:ext cx="11218756" cy="6822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5E50F9-74E5-6444-A787-99C7BB08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7"/>
          <a:stretch/>
        </p:blipFill>
        <p:spPr>
          <a:xfrm>
            <a:off x="0" y="7413240"/>
            <a:ext cx="13716000" cy="483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E2619-3AEC-2A43-8EFC-65D774FC2B4F}"/>
              </a:ext>
            </a:extLst>
          </p:cNvPr>
          <p:cNvSpPr txBox="1"/>
          <p:nvPr/>
        </p:nvSpPr>
        <p:spPr>
          <a:xfrm>
            <a:off x="1" y="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2E5D0-84FC-4C55-AD7A-E2AF8AAD04E2}"/>
              </a:ext>
            </a:extLst>
          </p:cNvPr>
          <p:cNvSpPr txBox="1"/>
          <p:nvPr/>
        </p:nvSpPr>
        <p:spPr>
          <a:xfrm>
            <a:off x="873066" y="4081415"/>
            <a:ext cx="1531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Adams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Brown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Dane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Grant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Iowa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Jackson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Kenosha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Lafayette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Milwaukee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 Monroe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F6BB8-37AB-4F08-852F-13091F46A463}"/>
              </a:ext>
            </a:extLst>
          </p:cNvPr>
          <p:cNvSpPr txBox="1"/>
          <p:nvPr/>
        </p:nvSpPr>
        <p:spPr>
          <a:xfrm>
            <a:off x="1803638" y="374285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 County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65428-9EB8-4BCD-BE56-3CCDFB7ADB51}"/>
              </a:ext>
            </a:extLst>
          </p:cNvPr>
          <p:cNvSpPr txBox="1"/>
          <p:nvPr/>
        </p:nvSpPr>
        <p:spPr>
          <a:xfrm>
            <a:off x="2485903" y="4081417"/>
            <a:ext cx="18517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Outagamie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12. Pierce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13. Polk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 Saint Croix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15. Racine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16. Waushara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17. Walworth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18. Wood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19. Winnebago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20. Fond du Lac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B55C-49FF-427E-A1CA-576ED19DF8F9}"/>
              </a:ext>
            </a:extLst>
          </p:cNvPr>
          <p:cNvSpPr/>
          <p:nvPr/>
        </p:nvSpPr>
        <p:spPr>
          <a:xfrm>
            <a:off x="6308426" y="4359688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55D1A-8D93-4B5D-A1C3-8A78D63D96F0}"/>
              </a:ext>
            </a:extLst>
          </p:cNvPr>
          <p:cNvSpPr/>
          <p:nvPr/>
        </p:nvSpPr>
        <p:spPr>
          <a:xfrm>
            <a:off x="8158606" y="3713546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9F5663-DE46-4AA2-A9F4-A28CD45205D8}"/>
              </a:ext>
            </a:extLst>
          </p:cNvPr>
          <p:cNvSpPr/>
          <p:nvPr/>
        </p:nvSpPr>
        <p:spPr>
          <a:xfrm>
            <a:off x="6710741" y="5667788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488E2-774B-42BD-A2E8-EF3F496EE3F6}"/>
              </a:ext>
            </a:extLst>
          </p:cNvPr>
          <p:cNvSpPr/>
          <p:nvPr/>
        </p:nvSpPr>
        <p:spPr>
          <a:xfrm>
            <a:off x="5348571" y="5930142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5C6D6-CB2E-4628-B644-A39692DD4249}"/>
              </a:ext>
            </a:extLst>
          </p:cNvPr>
          <p:cNvSpPr/>
          <p:nvPr/>
        </p:nvSpPr>
        <p:spPr>
          <a:xfrm>
            <a:off x="5949527" y="5753261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79385-F5A8-46A0-B219-3F4595018DD1}"/>
              </a:ext>
            </a:extLst>
          </p:cNvPr>
          <p:cNvSpPr/>
          <p:nvPr/>
        </p:nvSpPr>
        <p:spPr>
          <a:xfrm>
            <a:off x="5351072" y="3882823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D07F7-A75C-4A62-9B06-3ADB7733A9AA}"/>
              </a:ext>
            </a:extLst>
          </p:cNvPr>
          <p:cNvSpPr/>
          <p:nvPr/>
        </p:nvSpPr>
        <p:spPr>
          <a:xfrm>
            <a:off x="8551451" y="5760865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0B114-7ED3-4449-BE32-CF46B7DACF32}"/>
              </a:ext>
            </a:extLst>
          </p:cNvPr>
          <p:cNvSpPr/>
          <p:nvPr/>
        </p:nvSpPr>
        <p:spPr>
          <a:xfrm>
            <a:off x="5947512" y="6234942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7909C-4570-48A2-AECF-490049DB1857}"/>
              </a:ext>
            </a:extLst>
          </p:cNvPr>
          <p:cNvSpPr/>
          <p:nvPr/>
        </p:nvSpPr>
        <p:spPr>
          <a:xfrm>
            <a:off x="5385216" y="4393354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6154B-987D-4B2A-A937-C046C435006D}"/>
              </a:ext>
            </a:extLst>
          </p:cNvPr>
          <p:cNvSpPr/>
          <p:nvPr/>
        </p:nvSpPr>
        <p:spPr>
          <a:xfrm>
            <a:off x="7623592" y="3705090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BB757-FDD7-4207-942C-23957B5E7BE7}"/>
              </a:ext>
            </a:extLst>
          </p:cNvPr>
          <p:cNvSpPr/>
          <p:nvPr/>
        </p:nvSpPr>
        <p:spPr>
          <a:xfrm>
            <a:off x="3453842" y="328487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F91A7-36E5-46DF-98CD-E99BFC5105C6}"/>
              </a:ext>
            </a:extLst>
          </p:cNvPr>
          <p:cNvSpPr/>
          <p:nvPr/>
        </p:nvSpPr>
        <p:spPr>
          <a:xfrm>
            <a:off x="3453840" y="2213981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08FF4-2494-4D29-9ABB-57517F98F589}"/>
              </a:ext>
            </a:extLst>
          </p:cNvPr>
          <p:cNvSpPr/>
          <p:nvPr/>
        </p:nvSpPr>
        <p:spPr>
          <a:xfrm>
            <a:off x="3463267" y="282688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F1083A-6C68-4AFD-891C-9D0531820C8F}"/>
              </a:ext>
            </a:extLst>
          </p:cNvPr>
          <p:cNvSpPr/>
          <p:nvPr/>
        </p:nvSpPr>
        <p:spPr>
          <a:xfrm>
            <a:off x="8678451" y="6085596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78487-1180-49F2-8C19-1585253EF10A}"/>
              </a:ext>
            </a:extLst>
          </p:cNvPr>
          <p:cNvSpPr/>
          <p:nvPr/>
        </p:nvSpPr>
        <p:spPr>
          <a:xfrm>
            <a:off x="6853281" y="414850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72453-E912-4D42-9177-43C998E2C8D5}"/>
              </a:ext>
            </a:extLst>
          </p:cNvPr>
          <p:cNvSpPr/>
          <p:nvPr/>
        </p:nvSpPr>
        <p:spPr>
          <a:xfrm>
            <a:off x="7559910" y="623911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29EA3F-9953-497F-82D1-65E9FA24A140}"/>
              </a:ext>
            </a:extLst>
          </p:cNvPr>
          <p:cNvSpPr/>
          <p:nvPr/>
        </p:nvSpPr>
        <p:spPr>
          <a:xfrm>
            <a:off x="5963054" y="3670046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28603-07AF-4A52-BBC6-E9E3CCD30C3C}"/>
              </a:ext>
            </a:extLst>
          </p:cNvPr>
          <p:cNvSpPr/>
          <p:nvPr/>
        </p:nvSpPr>
        <p:spPr>
          <a:xfrm>
            <a:off x="8678451" y="634071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F2C5A0-081E-46AA-9F51-EBB474DDF050}"/>
              </a:ext>
            </a:extLst>
          </p:cNvPr>
          <p:cNvCxnSpPr/>
          <p:nvPr/>
        </p:nvCxnSpPr>
        <p:spPr>
          <a:xfrm>
            <a:off x="8315851" y="6292973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3870F4-542B-49FC-AFC5-D594B047CD56}"/>
              </a:ext>
            </a:extLst>
          </p:cNvPr>
          <p:cNvCxnSpPr/>
          <p:nvPr/>
        </p:nvCxnSpPr>
        <p:spPr>
          <a:xfrm>
            <a:off x="8295840" y="6515935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769295-7566-4885-9C45-1F68A6F9D660}"/>
              </a:ext>
            </a:extLst>
          </p:cNvPr>
          <p:cNvCxnSpPr>
            <a:cxnSpLocks/>
          </p:cNvCxnSpPr>
          <p:nvPr/>
        </p:nvCxnSpPr>
        <p:spPr>
          <a:xfrm>
            <a:off x="8351266" y="5952789"/>
            <a:ext cx="3271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6472FAB-6DF1-F341-858D-DDA032E9B8F9}"/>
              </a:ext>
            </a:extLst>
          </p:cNvPr>
          <p:cNvSpPr/>
          <p:nvPr/>
        </p:nvSpPr>
        <p:spPr>
          <a:xfrm>
            <a:off x="7426675" y="418890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407526-4548-8E45-8481-3CC1703E4738}"/>
              </a:ext>
            </a:extLst>
          </p:cNvPr>
          <p:cNvSpPr/>
          <p:nvPr/>
        </p:nvSpPr>
        <p:spPr>
          <a:xfrm>
            <a:off x="7557603" y="4615130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B6590B-820D-E44A-9D03-AE8D56D4D044}"/>
              </a:ext>
            </a:extLst>
          </p:cNvPr>
          <p:cNvSpPr txBox="1"/>
          <p:nvPr/>
        </p:nvSpPr>
        <p:spPr>
          <a:xfrm>
            <a:off x="0" y="69172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FE852-1DFC-1443-A0D0-1746CF8288C2}"/>
              </a:ext>
            </a:extLst>
          </p:cNvPr>
          <p:cNvSpPr/>
          <p:nvPr/>
        </p:nvSpPr>
        <p:spPr>
          <a:xfrm>
            <a:off x="10123422" y="12164696"/>
            <a:ext cx="28472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Favors Face Covering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aOR (95% CI)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4C6580-2362-C34F-8703-BF7E9C5BE14D}"/>
              </a:ext>
            </a:extLst>
          </p:cNvPr>
          <p:cNvCxnSpPr/>
          <p:nvPr/>
        </p:nvCxnSpPr>
        <p:spPr>
          <a:xfrm>
            <a:off x="10901727" y="7781264"/>
            <a:ext cx="0" cy="401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5886</TotalTime>
  <Words>97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R</dc:creator>
  <cp:lastModifiedBy>EMMA JEAN GRAHAM LINCK</cp:lastModifiedBy>
  <cp:revision>34</cp:revision>
  <cp:lastPrinted>2020-06-21T16:14:50Z</cp:lastPrinted>
  <dcterms:created xsi:type="dcterms:W3CDTF">2020-05-30T17:25:58Z</dcterms:created>
  <dcterms:modified xsi:type="dcterms:W3CDTF">2020-06-21T16:23:04Z</dcterms:modified>
</cp:coreProperties>
</file>