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=""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design&#10;&#10;Description automatically generated">
            <a:extLst>
              <a:ext uri="{FF2B5EF4-FFF2-40B4-BE49-F238E27FC236}">
                <a16:creationId xmlns="" xmlns:a16="http://schemas.microsoft.com/office/drawing/2014/main" id="{7EF0602B-4BD1-483B-A697-4202662D0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DA8A40"/>
          </a:solidFill>
          <a:ln>
            <a:solidFill>
              <a:srgbClr val="DA8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37882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tirar um print da tela e postar em suas redes sociais.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EC87A702-2216-4872-AAD3-9407720883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37267"/>
            <a:ext cx="2964053" cy="625898"/>
          </a:xfrm>
          <a:prstGeom prst="rect">
            <a:avLst/>
          </a:prstGeom>
        </p:spPr>
      </p:pic>
      <p:pic>
        <p:nvPicPr>
          <p:cNvPr id="14" name="Picture 13" descr="A white letter on a black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2DED2E37-7B7C-4F97-86FB-AEF681998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DE2787D-D250-4A16-8FAF-E6858B11D882}"/>
              </a:ext>
            </a:extLst>
          </p:cNvPr>
          <p:cNvGrpSpPr/>
          <p:nvPr/>
        </p:nvGrpSpPr>
        <p:grpSpPr>
          <a:xfrm>
            <a:off x="1548485" y="1463232"/>
            <a:ext cx="3762000" cy="3775831"/>
            <a:chOff x="1548485" y="1463232"/>
            <a:chExt cx="3762000" cy="3775831"/>
          </a:xfrm>
        </p:grpSpPr>
        <p:pic>
          <p:nvPicPr>
            <p:cNvPr id="4" name="Picture 3" descr="A picture containing text, screenshot, font, design&#10;&#10;Description automatically generated">
              <a:extLst>
                <a:ext uri="{FF2B5EF4-FFF2-40B4-BE49-F238E27FC236}">
                  <a16:creationId xmlns="" xmlns:a16="http://schemas.microsoft.com/office/drawing/2014/main" id="{66639F73-0BEF-48D4-A3CC-1111B257A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485" y="1463232"/>
              <a:ext cx="3762000" cy="377583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79B55A13-3C8F-470D-A58D-5AA33BCADB24}"/>
                </a:ext>
              </a:extLst>
            </p:cNvPr>
            <p:cNvSpPr/>
            <p:nvPr/>
          </p:nvSpPr>
          <p:spPr>
            <a:xfrm>
              <a:off x="1764540" y="4783002"/>
              <a:ext cx="777324" cy="149726"/>
            </a:xfrm>
            <a:prstGeom prst="rect">
              <a:avLst/>
            </a:prstGeom>
            <a:solidFill>
              <a:srgbClr val="DA8A40"/>
            </a:solidFill>
            <a:ln>
              <a:solidFill>
                <a:srgbClr val="DA8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EE37D68-20FE-4F94-8FA6-E3CEFF5D8DD9}"/>
              </a:ext>
            </a:extLst>
          </p:cNvPr>
          <p:cNvGrpSpPr/>
          <p:nvPr/>
        </p:nvGrpSpPr>
        <p:grpSpPr>
          <a:xfrm>
            <a:off x="4050835" y="3577817"/>
            <a:ext cx="2173752" cy="2321675"/>
            <a:chOff x="4000500" y="3762375"/>
            <a:chExt cx="2224087" cy="2321675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=""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2" cy="2069262"/>
            </a:xfrm>
            <a:prstGeom prst="bentConnector3">
              <a:avLst>
                <a:gd name="adj1" fmla="val 114748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1A06480-AE7F-3ADC-997A-9E4F0B9511EA}"/>
              </a:ext>
            </a:extLst>
          </p:cNvPr>
          <p:cNvSpPr txBox="1"/>
          <p:nvPr/>
        </p:nvSpPr>
        <p:spPr>
          <a:xfrm>
            <a:off x="431800" y="5892856"/>
            <a:ext cx="256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#HelloONEG8</a:t>
            </a:r>
            <a:endParaRPr lang="pt-BR" sz="1600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3" name="Espaço Reservado para Imagem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3" b="21913"/>
          <a:stretch>
            <a:fillRect/>
          </a:stretch>
        </p:blipFill>
        <p:spPr>
          <a:xfrm>
            <a:off x="3935111" y="3140674"/>
            <a:ext cx="2355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7477</TotalTime>
  <Words>26</Words>
  <Application>Microsoft Office PowerPoint</Application>
  <PresentationFormat>Personalizar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Oracle Sans</vt:lpstr>
      <vt:lpstr>1_1200x627</vt:lpstr>
      <vt:lpstr>Apresentação do PowerPoint</vt:lpstr>
      <vt:lpstr>Apresentação do PowerPoint</vt:lpstr>
    </vt:vector>
  </TitlesOfParts>
  <Company>Oracle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Conta da Microsoft</cp:lastModifiedBy>
  <cp:revision>43</cp:revision>
  <dcterms:created xsi:type="dcterms:W3CDTF">2022-10-27T14:38:29Z</dcterms:created>
  <dcterms:modified xsi:type="dcterms:W3CDTF">2025-01-17T22:51:23Z</dcterms:modified>
</cp:coreProperties>
</file>