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1"/>
    <a:srgbClr val="1D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05" autoAdjust="0"/>
  </p:normalViewPr>
  <p:slideViewPr>
    <p:cSldViewPr snapToGrid="0">
      <p:cViewPr varScale="1">
        <p:scale>
          <a:sx n="58" d="100"/>
          <a:sy n="58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7F9BE-C748-499F-94F1-6CFD9D8D2B3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00EA5-0700-472B-B39A-C89085164E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Spruch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missbraucht</a:t>
            </a:r>
            <a:r>
              <a:rPr lang="en-US" dirty="0" smtClean="0"/>
              <a:t>, 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eigentlich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Wirtschaft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gedacht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Spruch</a:t>
            </a:r>
            <a:r>
              <a:rPr lang="en-US" baseline="0" dirty="0" smtClean="0"/>
              <a:t> past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ganz</a:t>
            </a:r>
            <a:r>
              <a:rPr lang="en-US" baseline="0" dirty="0" smtClean="0"/>
              <a:t> gut auf das was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versuchen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0EA5-0700-472B-B39A-C89085164E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CF0F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CF0F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3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3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EA9-A277-4DC8-AB64-4DE46FEF275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0FFC-70DE-462F-BDEE-8DCC2B15E2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1" y="0"/>
            <a:ext cx="12304295" cy="6858000"/>
          </a:xfrm>
          <a:prstGeom prst="rect">
            <a:avLst/>
          </a:prstGeom>
          <a:solidFill>
            <a:srgbClr val="1D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B0EEA9-A277-4DC8-AB64-4DE46FEF275E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BE20FFC-70DE-462F-BDEE-8DCC2B15E27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TimeUp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err="1" smtClean="0"/>
              <a:t>Softwareentwicklung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endParaRPr lang="en-US" dirty="0" smtClean="0"/>
          </a:p>
          <a:p>
            <a:r>
              <a:rPr lang="en-US" dirty="0" smtClean="0"/>
              <a:t>“Eat like bird, poop like an elephant”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7" y="666668"/>
            <a:ext cx="39719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TimeUp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TimeUp</dc:title>
  <dc:creator>Thomas Heigl</dc:creator>
  <cp:lastModifiedBy>Thomas Heigl</cp:lastModifiedBy>
  <cp:revision>4</cp:revision>
  <dcterms:created xsi:type="dcterms:W3CDTF">2015-06-02T15:21:18Z</dcterms:created>
  <dcterms:modified xsi:type="dcterms:W3CDTF">2015-06-02T22:23:35Z</dcterms:modified>
</cp:coreProperties>
</file>