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8" r:id="rId3"/>
    <p:sldId id="308" r:id="rId4"/>
    <p:sldId id="309" r:id="rId5"/>
    <p:sldId id="313" r:id="rId6"/>
    <p:sldId id="257" r:id="rId7"/>
    <p:sldId id="296" r:id="rId8"/>
    <p:sldId id="297" r:id="rId9"/>
    <p:sldId id="298" r:id="rId10"/>
    <p:sldId id="310" r:id="rId11"/>
    <p:sldId id="299" r:id="rId12"/>
    <p:sldId id="312" r:id="rId13"/>
    <p:sldId id="311" r:id="rId14"/>
    <p:sldId id="30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</p:embeddedFont>
    <p:embeddedFont>
      <p:font typeface="Muli" panose="0200050304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4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1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3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84869" y="829911"/>
            <a:ext cx="479433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Báo cáo đồ án</a:t>
            </a:r>
            <a:br>
              <a:rPr lang="en"/>
            </a:br>
            <a:r>
              <a:rPr lang="en"/>
              <a:t>Lập trình mạng căn bản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1;p48">
            <a:extLst>
              <a:ext uri="{FF2B5EF4-FFF2-40B4-BE49-F238E27FC236}">
                <a16:creationId xmlns:a16="http://schemas.microsoft.com/office/drawing/2014/main" id="{30769A12-B24B-48E4-916E-EF4FE916E35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869" y="2659818"/>
            <a:ext cx="2465475" cy="1374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0;p13">
            <a:extLst>
              <a:ext uri="{FF2B5EF4-FFF2-40B4-BE49-F238E27FC236}">
                <a16:creationId xmlns:a16="http://schemas.microsoft.com/office/drawing/2014/main" id="{E2CD09A1-8F89-4B56-A7E7-31ED8FE334CE}"/>
              </a:ext>
            </a:extLst>
          </p:cNvPr>
          <p:cNvSpPr txBox="1">
            <a:spLocks/>
          </p:cNvSpPr>
          <p:nvPr/>
        </p:nvSpPr>
        <p:spPr>
          <a:xfrm>
            <a:off x="2750344" y="3561076"/>
            <a:ext cx="47943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3200"/>
              <a:t>Game Tic tac toe</a:t>
            </a:r>
          </a:p>
          <a:p>
            <a:r>
              <a:rPr lang="vi-VN" sz="3200"/>
              <a:t>Nhóm 14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8142C25-067E-4D2A-A783-DA022C7B32ED}"/>
              </a:ext>
            </a:extLst>
          </p:cNvPr>
          <p:cNvCxnSpPr>
            <a:stCxn id="60" idx="1"/>
            <a:endCxn id="9" idx="1"/>
          </p:cNvCxnSpPr>
          <p:nvPr/>
        </p:nvCxnSpPr>
        <p:spPr>
          <a:xfrm rot="10800000" flipV="1">
            <a:off x="284869" y="1409811"/>
            <a:ext cx="12700" cy="1937386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B892A09-52D2-4F19-ABDF-21108F61870D}"/>
              </a:ext>
            </a:extLst>
          </p:cNvPr>
          <p:cNvCxnSpPr>
            <a:stCxn id="60" idx="3"/>
            <a:endCxn id="9" idx="3"/>
          </p:cNvCxnSpPr>
          <p:nvPr/>
        </p:nvCxnSpPr>
        <p:spPr>
          <a:xfrm flipH="1">
            <a:off x="2750344" y="1409811"/>
            <a:ext cx="2328862" cy="1937386"/>
          </a:xfrm>
          <a:prstGeom prst="bentConnector3">
            <a:avLst>
              <a:gd name="adj1" fmla="val -981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oogle Shape;674;p48">
            <a:extLst>
              <a:ext uri="{FF2B5EF4-FFF2-40B4-BE49-F238E27FC236}">
                <a16:creationId xmlns:a16="http://schemas.microsoft.com/office/drawing/2014/main" id="{0FAB5042-5635-49CA-8C11-529CE8028E5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3931" y="3139100"/>
            <a:ext cx="900966" cy="84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88750664-79CE-485C-AE83-ABB33DB4045D}"/>
              </a:ext>
            </a:extLst>
          </p:cNvPr>
          <p:cNvSpPr/>
          <p:nvPr/>
        </p:nvSpPr>
        <p:spPr>
          <a:xfrm>
            <a:off x="1498868" y="2802793"/>
            <a:ext cx="773170" cy="758283"/>
          </a:xfrm>
          <a:prstGeom prst="donut">
            <a:avLst>
              <a:gd name="adj" fmla="val 200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3144B73-2DC3-4AD4-AD89-F42AE827103E}"/>
              </a:ext>
            </a:extLst>
          </p:cNvPr>
          <p:cNvSpPr/>
          <p:nvPr/>
        </p:nvSpPr>
        <p:spPr>
          <a:xfrm>
            <a:off x="701113" y="2331483"/>
            <a:ext cx="1013298" cy="1159800"/>
          </a:xfrm>
          <a:prstGeom prst="mathMultiply">
            <a:avLst>
              <a:gd name="adj1" fmla="val 1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E4EAB-890D-41AA-AAB5-D8939C9B7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548;p45">
            <a:extLst>
              <a:ext uri="{FF2B5EF4-FFF2-40B4-BE49-F238E27FC236}">
                <a16:creationId xmlns:a16="http://schemas.microsoft.com/office/drawing/2014/main" id="{C2D65F76-0ED2-4AE7-9148-E32425C4BF96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A3F48-320F-400B-95ED-513D00FF98EE}"/>
              </a:ext>
            </a:extLst>
          </p:cNvPr>
          <p:cNvSpPr txBox="1"/>
          <p:nvPr/>
        </p:nvSpPr>
        <p:spPr>
          <a:xfrm>
            <a:off x="371857" y="763059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tạo phòng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1BC8B-773E-454D-A1DF-73B303D5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1468000"/>
            <a:ext cx="5280298" cy="3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DBE2A-7A53-4D71-AD98-790D3F806D69}"/>
              </a:ext>
            </a:extLst>
          </p:cNvPr>
          <p:cNvSpPr txBox="1"/>
          <p:nvPr/>
        </p:nvSpPr>
        <p:spPr>
          <a:xfrm>
            <a:off x="371857" y="763059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chơi game</a:t>
            </a:r>
          </a:p>
        </p:txBody>
      </p:sp>
      <p:grpSp>
        <p:nvGrpSpPr>
          <p:cNvPr id="14" name="Google Shape;1326;p50">
            <a:extLst>
              <a:ext uri="{FF2B5EF4-FFF2-40B4-BE49-F238E27FC236}">
                <a16:creationId xmlns:a16="http://schemas.microsoft.com/office/drawing/2014/main" id="{8F08A1B3-31FB-4B73-84DD-4EE8CA71C177}"/>
              </a:ext>
            </a:extLst>
          </p:cNvPr>
          <p:cNvGrpSpPr/>
          <p:nvPr/>
        </p:nvGrpSpPr>
        <p:grpSpPr>
          <a:xfrm>
            <a:off x="8039787" y="167267"/>
            <a:ext cx="881593" cy="857400"/>
            <a:chOff x="8338678" y="5506443"/>
            <a:chExt cx="720227" cy="686988"/>
          </a:xfrm>
        </p:grpSpPr>
        <p:sp>
          <p:nvSpPr>
            <p:cNvPr id="15" name="Google Shape;1327;p50">
              <a:extLst>
                <a:ext uri="{FF2B5EF4-FFF2-40B4-BE49-F238E27FC236}">
                  <a16:creationId xmlns:a16="http://schemas.microsoft.com/office/drawing/2014/main" id="{DD0917C1-4987-44A5-83D5-8ACC7B57A6B6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28;p50">
              <a:extLst>
                <a:ext uri="{FF2B5EF4-FFF2-40B4-BE49-F238E27FC236}">
                  <a16:creationId xmlns:a16="http://schemas.microsoft.com/office/drawing/2014/main" id="{AABD3F59-D70A-47A7-91AA-962516406C52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29;p50">
              <a:extLst>
                <a:ext uri="{FF2B5EF4-FFF2-40B4-BE49-F238E27FC236}">
                  <a16:creationId xmlns:a16="http://schemas.microsoft.com/office/drawing/2014/main" id="{DCE50F28-3DA1-41CC-A8D3-B76D4A4C1697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30;p50">
              <a:extLst>
                <a:ext uri="{FF2B5EF4-FFF2-40B4-BE49-F238E27FC236}">
                  <a16:creationId xmlns:a16="http://schemas.microsoft.com/office/drawing/2014/main" id="{50AC6280-AC97-46E8-93B1-25028345064E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31;p50">
              <a:extLst>
                <a:ext uri="{FF2B5EF4-FFF2-40B4-BE49-F238E27FC236}">
                  <a16:creationId xmlns:a16="http://schemas.microsoft.com/office/drawing/2014/main" id="{585C18E9-37D3-49F2-939F-FD7925E64690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32;p50">
              <a:extLst>
                <a:ext uri="{FF2B5EF4-FFF2-40B4-BE49-F238E27FC236}">
                  <a16:creationId xmlns:a16="http://schemas.microsoft.com/office/drawing/2014/main" id="{F9F4A22A-6C6A-42EB-985C-DD6BA5B8F21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F8E953-6D8C-4B2D-BD9F-D3734F5A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" y="1306165"/>
            <a:ext cx="4570391" cy="3074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0701E6-8785-4A85-8FCB-31D91024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01744"/>
            <a:ext cx="4621110" cy="3074275"/>
          </a:xfrm>
          <a:prstGeom prst="rect">
            <a:avLst/>
          </a:prstGeom>
        </p:spPr>
      </p:pic>
      <p:sp>
        <p:nvSpPr>
          <p:cNvPr id="22" name="Google Shape;548;p45">
            <a:extLst>
              <a:ext uri="{FF2B5EF4-FFF2-40B4-BE49-F238E27FC236}">
                <a16:creationId xmlns:a16="http://schemas.microsoft.com/office/drawing/2014/main" id="{9A70F8BC-6406-4FCB-A0F8-55FBF8AA5D55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348101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385E3-D522-4D6B-9F84-FCB0CB22B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548;p45">
            <a:extLst>
              <a:ext uri="{FF2B5EF4-FFF2-40B4-BE49-F238E27FC236}">
                <a16:creationId xmlns:a16="http://schemas.microsoft.com/office/drawing/2014/main" id="{DC2068BC-4248-4826-91FB-E107AF8ED9DE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BBEF7-6250-4319-B7EB-CC71FE23B434}"/>
              </a:ext>
            </a:extLst>
          </p:cNvPr>
          <p:cNvSpPr txBox="1"/>
          <p:nvPr/>
        </p:nvSpPr>
        <p:spPr>
          <a:xfrm>
            <a:off x="371857" y="76305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Databases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A8A6A-3C9F-4535-9AC8-1CDFF463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11" y="1564423"/>
            <a:ext cx="2860520" cy="28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7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F3B6-11AC-44A3-85A7-B2B6E5BBA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Google Shape;548;p45">
            <a:extLst>
              <a:ext uri="{FF2B5EF4-FFF2-40B4-BE49-F238E27FC236}">
                <a16:creationId xmlns:a16="http://schemas.microsoft.com/office/drawing/2014/main" id="{AA304FE6-23F5-4799-8240-F9BF614E8726}"/>
              </a:ext>
            </a:extLst>
          </p:cNvPr>
          <p:cNvSpPr txBox="1">
            <a:spLocks/>
          </p:cNvSpPr>
          <p:nvPr/>
        </p:nvSpPr>
        <p:spPr>
          <a:xfrm>
            <a:off x="2543956" y="1714350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Demo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339799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0;p19">
            <a:extLst>
              <a:ext uri="{FF2B5EF4-FFF2-40B4-BE49-F238E27FC236}">
                <a16:creationId xmlns:a16="http://schemas.microsoft.com/office/drawing/2014/main" id="{2C68F368-B97A-4CE1-A27E-6B26559306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8778" y="2632544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11;p19">
            <a:extLst>
              <a:ext uri="{FF2B5EF4-FFF2-40B4-BE49-F238E27FC236}">
                <a16:creationId xmlns:a16="http://schemas.microsoft.com/office/drawing/2014/main" id="{1F50D494-0429-48CB-A77B-814F132423A3}"/>
              </a:ext>
            </a:extLst>
          </p:cNvPr>
          <p:cNvSpPr txBox="1">
            <a:spLocks/>
          </p:cNvSpPr>
          <p:nvPr/>
        </p:nvSpPr>
        <p:spPr>
          <a:xfrm>
            <a:off x="531453" y="407624"/>
            <a:ext cx="4883117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 sz="6000"/>
              <a:t>Cám ơn vì đã lắng nghe !</a:t>
            </a:r>
          </a:p>
        </p:txBody>
      </p:sp>
      <p:sp>
        <p:nvSpPr>
          <p:cNvPr id="14" name="Google Shape;112;p19">
            <a:extLst>
              <a:ext uri="{FF2B5EF4-FFF2-40B4-BE49-F238E27FC236}">
                <a16:creationId xmlns:a16="http://schemas.microsoft.com/office/drawing/2014/main" id="{CB193B33-406B-4105-8021-3AA4197E76D2}"/>
              </a:ext>
            </a:extLst>
          </p:cNvPr>
          <p:cNvSpPr txBox="1">
            <a:spLocks/>
          </p:cNvSpPr>
          <p:nvPr/>
        </p:nvSpPr>
        <p:spPr>
          <a:xfrm>
            <a:off x="1303801" y="2505170"/>
            <a:ext cx="33327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vi-VN" sz="3600">
                <a:latin typeface="Lexend Deca" panose="020B0604020202020204" charset="0"/>
              </a:rPr>
              <a:t>~NHÓM 14~</a:t>
            </a:r>
          </a:p>
        </p:txBody>
      </p:sp>
      <p:pic>
        <p:nvPicPr>
          <p:cNvPr id="15" name="Google Shape;114;p19">
            <a:extLst>
              <a:ext uri="{FF2B5EF4-FFF2-40B4-BE49-F238E27FC236}">
                <a16:creationId xmlns:a16="http://schemas.microsoft.com/office/drawing/2014/main" id="{2700A760-42AE-42C7-B15A-03348FB31E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317" y="1855952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5;p19">
            <a:extLst>
              <a:ext uri="{FF2B5EF4-FFF2-40B4-BE49-F238E27FC236}">
                <a16:creationId xmlns:a16="http://schemas.microsoft.com/office/drawing/2014/main" id="{C058C621-2033-46B9-882C-08EEAEB8B6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46" y="1977645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6;p19">
            <a:extLst>
              <a:ext uri="{FF2B5EF4-FFF2-40B4-BE49-F238E27FC236}">
                <a16:creationId xmlns:a16="http://schemas.microsoft.com/office/drawing/2014/main" id="{7E3E6563-0C4A-4974-B1E7-71435CBB64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387" y="2591620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7;p19">
            <a:extLst>
              <a:ext uri="{FF2B5EF4-FFF2-40B4-BE49-F238E27FC236}">
                <a16:creationId xmlns:a16="http://schemas.microsoft.com/office/drawing/2014/main" id="{F68A187B-EC15-46B0-9FF4-E5E7D518D9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387" y="2199054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8;p19">
            <a:extLst>
              <a:ext uri="{FF2B5EF4-FFF2-40B4-BE49-F238E27FC236}">
                <a16:creationId xmlns:a16="http://schemas.microsoft.com/office/drawing/2014/main" id="{5AB222E2-0742-4B25-8D9A-05C7BD867AE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373" y="1177722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9;p19">
            <a:extLst>
              <a:ext uri="{FF2B5EF4-FFF2-40B4-BE49-F238E27FC236}">
                <a16:creationId xmlns:a16="http://schemas.microsoft.com/office/drawing/2014/main" id="{811A044F-BA2E-4A7A-8B78-5A6965CFFF2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8664" y="2088244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20;p19">
            <a:extLst>
              <a:ext uri="{FF2B5EF4-FFF2-40B4-BE49-F238E27FC236}">
                <a16:creationId xmlns:a16="http://schemas.microsoft.com/office/drawing/2014/main" id="{219E7741-9347-4625-B056-52AABBE4B68C}"/>
              </a:ext>
            </a:extLst>
          </p:cNvPr>
          <p:cNvCxnSpPr/>
          <p:nvPr/>
        </p:nvCxnSpPr>
        <p:spPr>
          <a:xfrm>
            <a:off x="7397187" y="3678770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121;p19">
            <a:extLst>
              <a:ext uri="{FF2B5EF4-FFF2-40B4-BE49-F238E27FC236}">
                <a16:creationId xmlns:a16="http://schemas.microsoft.com/office/drawing/2014/main" id="{C2017BAD-332A-4975-A7BC-CC4397FD37C3}"/>
              </a:ext>
            </a:extLst>
          </p:cNvPr>
          <p:cNvCxnSpPr/>
          <p:nvPr/>
        </p:nvCxnSpPr>
        <p:spPr>
          <a:xfrm>
            <a:off x="5348937" y="2456720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3" name="Google Shape;122;p19">
            <a:extLst>
              <a:ext uri="{FF2B5EF4-FFF2-40B4-BE49-F238E27FC236}">
                <a16:creationId xmlns:a16="http://schemas.microsoft.com/office/drawing/2014/main" id="{2A75ECAC-58A4-4A3E-AA16-70E3B69A47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1400" y="1792198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23;p19">
            <a:extLst>
              <a:ext uri="{FF2B5EF4-FFF2-40B4-BE49-F238E27FC236}">
                <a16:creationId xmlns:a16="http://schemas.microsoft.com/office/drawing/2014/main" id="{060181DA-B2AF-4F14-89D3-99D15A9A600A}"/>
              </a:ext>
            </a:extLst>
          </p:cNvPr>
          <p:cNvCxnSpPr/>
          <p:nvPr/>
        </p:nvCxnSpPr>
        <p:spPr>
          <a:xfrm flipH="1">
            <a:off x="5075937" y="3602570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124;p19">
            <a:extLst>
              <a:ext uri="{FF2B5EF4-FFF2-40B4-BE49-F238E27FC236}">
                <a16:creationId xmlns:a16="http://schemas.microsoft.com/office/drawing/2014/main" id="{FEFD52A9-B756-4B2B-AD12-9758A1195A50}"/>
              </a:ext>
            </a:extLst>
          </p:cNvPr>
          <p:cNvCxnSpPr/>
          <p:nvPr/>
        </p:nvCxnSpPr>
        <p:spPr>
          <a:xfrm flipH="1">
            <a:off x="7348587" y="2532920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6" name="Google Shape;125;p19">
            <a:extLst>
              <a:ext uri="{FF2B5EF4-FFF2-40B4-BE49-F238E27FC236}">
                <a16:creationId xmlns:a16="http://schemas.microsoft.com/office/drawing/2014/main" id="{6E534BB7-BFEB-45A1-B964-0B5147FF793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1225" y="3154478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26;p19">
            <a:extLst>
              <a:ext uri="{FF2B5EF4-FFF2-40B4-BE49-F238E27FC236}">
                <a16:creationId xmlns:a16="http://schemas.microsoft.com/office/drawing/2014/main" id="{5F751D4A-67D3-4C59-9297-632473E69E4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9078" y="3709476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7;p19">
            <a:extLst>
              <a:ext uri="{FF2B5EF4-FFF2-40B4-BE49-F238E27FC236}">
                <a16:creationId xmlns:a16="http://schemas.microsoft.com/office/drawing/2014/main" id="{3FE902F5-224F-43B7-8096-D4D1A350B8C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72495" y="3869837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28;p19">
            <a:extLst>
              <a:ext uri="{FF2B5EF4-FFF2-40B4-BE49-F238E27FC236}">
                <a16:creationId xmlns:a16="http://schemas.microsoft.com/office/drawing/2014/main" id="{FADE681F-66A0-445B-8710-0F0CD82CF915}"/>
              </a:ext>
            </a:extLst>
          </p:cNvPr>
          <p:cNvSpPr/>
          <p:nvPr/>
        </p:nvSpPr>
        <p:spPr>
          <a:xfrm>
            <a:off x="6552712" y="2066732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55ADB-CA07-4841-9C8D-FBC7B63B975F}"/>
              </a:ext>
            </a:extLst>
          </p:cNvPr>
          <p:cNvSpPr txBox="1"/>
          <p:nvPr/>
        </p:nvSpPr>
        <p:spPr>
          <a:xfrm>
            <a:off x="5954145" y="4609285"/>
            <a:ext cx="186451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vi-VN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theChutchitz</a:t>
            </a:r>
            <a:endParaRPr lang="vi-VN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F1CFBC5-9E8F-4688-8F6B-DEB412360113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 rot="10800000" flipH="1">
            <a:off x="5954144" y="4793951"/>
            <a:ext cx="1864519" cy="12700"/>
          </a:xfrm>
          <a:prstGeom prst="bentConnector5">
            <a:avLst>
              <a:gd name="adj1" fmla="val -12261"/>
              <a:gd name="adj2" fmla="val 3254063"/>
              <a:gd name="adj3" fmla="val 112261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3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1640766" y="6814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exend Deca" panose="020B0604020202020204" charset="0"/>
                <a:cs typeface="Courier New" panose="02070309020205020404" pitchFamily="49" charset="0"/>
              </a:rPr>
              <a:t>Thành viên nhóm 14: </a:t>
            </a:r>
            <a:endParaRPr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" name="Google Shape;671;p48">
            <a:extLst>
              <a:ext uri="{FF2B5EF4-FFF2-40B4-BE49-F238E27FC236}">
                <a16:creationId xmlns:a16="http://schemas.microsoft.com/office/drawing/2014/main" id="{010BEEBF-3A61-409D-9C0B-BD01E5816C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" y="925543"/>
            <a:ext cx="1247110" cy="106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3;p48">
            <a:extLst>
              <a:ext uri="{FF2B5EF4-FFF2-40B4-BE49-F238E27FC236}">
                <a16:creationId xmlns:a16="http://schemas.microsoft.com/office/drawing/2014/main" id="{3D098EF9-CBC0-4D8D-9468-280F9219B3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9" y="1847723"/>
            <a:ext cx="1137549" cy="117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2;p48">
            <a:extLst>
              <a:ext uri="{FF2B5EF4-FFF2-40B4-BE49-F238E27FC236}">
                <a16:creationId xmlns:a16="http://schemas.microsoft.com/office/drawing/2014/main" id="{4F069EE8-12B5-4485-AD51-3399C841DD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9" y="2809113"/>
            <a:ext cx="1247109" cy="129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4;p48">
            <a:extLst>
              <a:ext uri="{FF2B5EF4-FFF2-40B4-BE49-F238E27FC236}">
                <a16:creationId xmlns:a16="http://schemas.microsoft.com/office/drawing/2014/main" id="{D81FF742-E3F6-41E3-AC83-244E5322659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63" y="3964115"/>
            <a:ext cx="1247109" cy="11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64;p48">
            <a:extLst>
              <a:ext uri="{FF2B5EF4-FFF2-40B4-BE49-F238E27FC236}">
                <a16:creationId xmlns:a16="http://schemas.microsoft.com/office/drawing/2014/main" id="{7644A9A5-DCF6-46F7-BEBB-EDFE53C31B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757" y="102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64;p48">
            <a:extLst>
              <a:ext uri="{FF2B5EF4-FFF2-40B4-BE49-F238E27FC236}">
                <a16:creationId xmlns:a16="http://schemas.microsoft.com/office/drawing/2014/main" id="{A9A9141C-17F6-4155-83E5-66FE9E8A01E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4925" y="102743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64;p48">
            <a:extLst>
              <a:ext uri="{FF2B5EF4-FFF2-40B4-BE49-F238E27FC236}">
                <a16:creationId xmlns:a16="http://schemas.microsoft.com/office/drawing/2014/main" id="{159507CD-D5CC-4FEE-9E2B-9820BB03713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1785" y="102742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664;p48">
            <a:extLst>
              <a:ext uri="{FF2B5EF4-FFF2-40B4-BE49-F238E27FC236}">
                <a16:creationId xmlns:a16="http://schemas.microsoft.com/office/drawing/2014/main" id="{8C665AB3-F70A-478E-99C9-B8EBC83680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7702" y="102742"/>
            <a:ext cx="282577" cy="8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9A0AD-9716-4C6F-8AB1-1E576D1E285A}"/>
              </a:ext>
            </a:extLst>
          </p:cNvPr>
          <p:cNvSpPr txBox="1"/>
          <p:nvPr/>
        </p:nvSpPr>
        <p:spPr>
          <a:xfrm>
            <a:off x="1168159" y="1049211"/>
            <a:ext cx="522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ĐẶNG TRẦN ANH KHOA (Leader)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42AF16-0ED1-41A3-984D-1E0383502AF8}"/>
              </a:ext>
            </a:extLst>
          </p:cNvPr>
          <p:cNvSpPr txBox="1"/>
          <p:nvPr/>
        </p:nvSpPr>
        <p:spPr>
          <a:xfrm>
            <a:off x="1254790" y="2176406"/>
            <a:ext cx="261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HÀ MINH HÙNG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0CC1A-A031-40CC-89BF-F48CAD875D8A}"/>
              </a:ext>
            </a:extLst>
          </p:cNvPr>
          <p:cNvSpPr txBox="1"/>
          <p:nvPr/>
        </p:nvSpPr>
        <p:spPr>
          <a:xfrm>
            <a:off x="1261006" y="3198257"/>
            <a:ext cx="483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NGUYỄN TRẦN HOÀNG LỢI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7B08D-2207-47F8-9F77-28F209D5714C}"/>
              </a:ext>
            </a:extLst>
          </p:cNvPr>
          <p:cNvSpPr txBox="1"/>
          <p:nvPr/>
        </p:nvSpPr>
        <p:spPr>
          <a:xfrm>
            <a:off x="1312678" y="4265556"/>
            <a:ext cx="390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NGÔ PHƯỚC THỊNH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37C4A-65C2-4834-AEBF-6C803B8425DA}"/>
              </a:ext>
            </a:extLst>
          </p:cNvPr>
          <p:cNvGrpSpPr/>
          <p:nvPr/>
        </p:nvGrpSpPr>
        <p:grpSpPr>
          <a:xfrm>
            <a:off x="6801755" y="1035447"/>
            <a:ext cx="2212465" cy="489192"/>
            <a:chOff x="3547543" y="2330189"/>
            <a:chExt cx="2212465" cy="489192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17B7D73-DBB1-4F1A-B900-D804914DE8EF}"/>
                </a:ext>
              </a:extLst>
            </p:cNvPr>
            <p:cNvSpPr/>
            <p:nvPr/>
          </p:nvSpPr>
          <p:spPr>
            <a:xfrm>
              <a:off x="3547543" y="2330189"/>
              <a:ext cx="2212465" cy="467179"/>
            </a:xfrm>
            <a:custGeom>
              <a:avLst/>
              <a:gdLst>
                <a:gd name="connsiteX0" fmla="*/ 0 w 2212465"/>
                <a:gd name="connsiteY0" fmla="*/ 0 h 467179"/>
                <a:gd name="connsiteX1" fmla="*/ 435353 w 2212465"/>
                <a:gd name="connsiteY1" fmla="*/ 0 h 467179"/>
                <a:gd name="connsiteX2" fmla="*/ 969649 w 2212465"/>
                <a:gd name="connsiteY2" fmla="*/ 0 h 467179"/>
                <a:gd name="connsiteX3" fmla="*/ 1444579 w 2212465"/>
                <a:gd name="connsiteY3" fmla="*/ 0 h 467179"/>
                <a:gd name="connsiteX4" fmla="*/ 1978876 w 2212465"/>
                <a:gd name="connsiteY4" fmla="*/ 0 h 467179"/>
                <a:gd name="connsiteX5" fmla="*/ 2212465 w 2212465"/>
                <a:gd name="connsiteY5" fmla="*/ 233590 h 467179"/>
                <a:gd name="connsiteX6" fmla="*/ 1978876 w 2212465"/>
                <a:gd name="connsiteY6" fmla="*/ 467179 h 467179"/>
                <a:gd name="connsiteX7" fmla="*/ 1464368 w 2212465"/>
                <a:gd name="connsiteY7" fmla="*/ 467179 h 467179"/>
                <a:gd name="connsiteX8" fmla="*/ 1009227 w 2212465"/>
                <a:gd name="connsiteY8" fmla="*/ 467179 h 467179"/>
                <a:gd name="connsiteX9" fmla="*/ 554085 w 2212465"/>
                <a:gd name="connsiteY9" fmla="*/ 467179 h 467179"/>
                <a:gd name="connsiteX10" fmla="*/ 0 w 2212465"/>
                <a:gd name="connsiteY10" fmla="*/ 467179 h 467179"/>
                <a:gd name="connsiteX11" fmla="*/ 0 w 2212465"/>
                <a:gd name="connsiteY11" fmla="*/ 0 h 46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2465" h="467179" extrusionOk="0">
                  <a:moveTo>
                    <a:pt x="0" y="0"/>
                  </a:moveTo>
                  <a:cubicBezTo>
                    <a:pt x="215471" y="-49935"/>
                    <a:pt x="320509" y="28827"/>
                    <a:pt x="435353" y="0"/>
                  </a:cubicBezTo>
                  <a:cubicBezTo>
                    <a:pt x="550197" y="-28827"/>
                    <a:pt x="796649" y="32815"/>
                    <a:pt x="969649" y="0"/>
                  </a:cubicBezTo>
                  <a:cubicBezTo>
                    <a:pt x="1142649" y="-32815"/>
                    <a:pt x="1343348" y="39007"/>
                    <a:pt x="1444579" y="0"/>
                  </a:cubicBezTo>
                  <a:cubicBezTo>
                    <a:pt x="1545810" y="-39007"/>
                    <a:pt x="1776895" y="24509"/>
                    <a:pt x="1978876" y="0"/>
                  </a:cubicBezTo>
                  <a:cubicBezTo>
                    <a:pt x="2058330" y="79255"/>
                    <a:pt x="2089909" y="125742"/>
                    <a:pt x="2212465" y="233590"/>
                  </a:cubicBezTo>
                  <a:cubicBezTo>
                    <a:pt x="2157912" y="299052"/>
                    <a:pt x="2062857" y="344431"/>
                    <a:pt x="1978876" y="467179"/>
                  </a:cubicBezTo>
                  <a:cubicBezTo>
                    <a:pt x="1797933" y="499205"/>
                    <a:pt x="1666587" y="430334"/>
                    <a:pt x="1464368" y="467179"/>
                  </a:cubicBezTo>
                  <a:cubicBezTo>
                    <a:pt x="1262149" y="504024"/>
                    <a:pt x="1165632" y="454931"/>
                    <a:pt x="1009227" y="467179"/>
                  </a:cubicBezTo>
                  <a:cubicBezTo>
                    <a:pt x="852822" y="479427"/>
                    <a:pt x="687729" y="442317"/>
                    <a:pt x="554085" y="467179"/>
                  </a:cubicBezTo>
                  <a:cubicBezTo>
                    <a:pt x="420441" y="492041"/>
                    <a:pt x="119265" y="446261"/>
                    <a:pt x="0" y="467179"/>
                  </a:cubicBezTo>
                  <a:cubicBezTo>
                    <a:pt x="-50854" y="240271"/>
                    <a:pt x="8957" y="123317"/>
                    <a:pt x="0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42459678">
                    <a:prstGeom prst="homePlat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E715C6-33DE-4808-8B26-1BC41AB06DDB}"/>
                </a:ext>
              </a:extLst>
            </p:cNvPr>
            <p:cNvSpPr txBox="1"/>
            <p:nvPr/>
          </p:nvSpPr>
          <p:spPr>
            <a:xfrm>
              <a:off x="3693738" y="2357716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19520629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AEA04B34-C282-459C-9E3A-3A0A4FE0B9FD}"/>
              </a:ext>
            </a:extLst>
          </p:cNvPr>
          <p:cNvSpPr/>
          <p:nvPr/>
        </p:nvSpPr>
        <p:spPr>
          <a:xfrm>
            <a:off x="6801755" y="3188227"/>
            <a:ext cx="2212465" cy="467179"/>
          </a:xfrm>
          <a:custGeom>
            <a:avLst/>
            <a:gdLst>
              <a:gd name="connsiteX0" fmla="*/ 0 w 2212465"/>
              <a:gd name="connsiteY0" fmla="*/ 0 h 467179"/>
              <a:gd name="connsiteX1" fmla="*/ 435353 w 2212465"/>
              <a:gd name="connsiteY1" fmla="*/ 0 h 467179"/>
              <a:gd name="connsiteX2" fmla="*/ 969649 w 2212465"/>
              <a:gd name="connsiteY2" fmla="*/ 0 h 467179"/>
              <a:gd name="connsiteX3" fmla="*/ 1444579 w 2212465"/>
              <a:gd name="connsiteY3" fmla="*/ 0 h 467179"/>
              <a:gd name="connsiteX4" fmla="*/ 1978876 w 2212465"/>
              <a:gd name="connsiteY4" fmla="*/ 0 h 467179"/>
              <a:gd name="connsiteX5" fmla="*/ 2212465 w 2212465"/>
              <a:gd name="connsiteY5" fmla="*/ 233590 h 467179"/>
              <a:gd name="connsiteX6" fmla="*/ 1978876 w 2212465"/>
              <a:gd name="connsiteY6" fmla="*/ 467179 h 467179"/>
              <a:gd name="connsiteX7" fmla="*/ 1464368 w 2212465"/>
              <a:gd name="connsiteY7" fmla="*/ 467179 h 467179"/>
              <a:gd name="connsiteX8" fmla="*/ 1009227 w 2212465"/>
              <a:gd name="connsiteY8" fmla="*/ 467179 h 467179"/>
              <a:gd name="connsiteX9" fmla="*/ 554085 w 2212465"/>
              <a:gd name="connsiteY9" fmla="*/ 467179 h 467179"/>
              <a:gd name="connsiteX10" fmla="*/ 0 w 2212465"/>
              <a:gd name="connsiteY10" fmla="*/ 467179 h 467179"/>
              <a:gd name="connsiteX11" fmla="*/ 0 w 2212465"/>
              <a:gd name="connsiteY11" fmla="*/ 0 h 46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2465" h="467179" extrusionOk="0">
                <a:moveTo>
                  <a:pt x="0" y="0"/>
                </a:moveTo>
                <a:cubicBezTo>
                  <a:pt x="215471" y="-49935"/>
                  <a:pt x="320509" y="28827"/>
                  <a:pt x="435353" y="0"/>
                </a:cubicBezTo>
                <a:cubicBezTo>
                  <a:pt x="550197" y="-28827"/>
                  <a:pt x="796649" y="32815"/>
                  <a:pt x="969649" y="0"/>
                </a:cubicBezTo>
                <a:cubicBezTo>
                  <a:pt x="1142649" y="-32815"/>
                  <a:pt x="1343348" y="39007"/>
                  <a:pt x="1444579" y="0"/>
                </a:cubicBezTo>
                <a:cubicBezTo>
                  <a:pt x="1545810" y="-39007"/>
                  <a:pt x="1776895" y="24509"/>
                  <a:pt x="1978876" y="0"/>
                </a:cubicBezTo>
                <a:cubicBezTo>
                  <a:pt x="2058330" y="79255"/>
                  <a:pt x="2089909" y="125742"/>
                  <a:pt x="2212465" y="233590"/>
                </a:cubicBezTo>
                <a:cubicBezTo>
                  <a:pt x="2157912" y="299052"/>
                  <a:pt x="2062857" y="344431"/>
                  <a:pt x="1978876" y="467179"/>
                </a:cubicBezTo>
                <a:cubicBezTo>
                  <a:pt x="1797933" y="499205"/>
                  <a:pt x="1666587" y="430334"/>
                  <a:pt x="1464368" y="467179"/>
                </a:cubicBezTo>
                <a:cubicBezTo>
                  <a:pt x="1262149" y="504024"/>
                  <a:pt x="1165632" y="454931"/>
                  <a:pt x="1009227" y="467179"/>
                </a:cubicBezTo>
                <a:cubicBezTo>
                  <a:pt x="852822" y="479427"/>
                  <a:pt x="687729" y="442317"/>
                  <a:pt x="554085" y="467179"/>
                </a:cubicBezTo>
                <a:cubicBezTo>
                  <a:pt x="420441" y="492041"/>
                  <a:pt x="119265" y="446261"/>
                  <a:pt x="0" y="467179"/>
                </a:cubicBezTo>
                <a:cubicBezTo>
                  <a:pt x="-50854" y="240271"/>
                  <a:pt x="8957" y="123317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42459678">
                  <a:prstGeom prst="homePlat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027911-5F76-42F6-A3D5-4B1F459B7B19}"/>
              </a:ext>
            </a:extLst>
          </p:cNvPr>
          <p:cNvSpPr txBox="1"/>
          <p:nvPr/>
        </p:nvSpPr>
        <p:spPr>
          <a:xfrm>
            <a:off x="6977475" y="319098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19520152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C9A7BC08-3AB3-4753-9CAC-AF55F923045A}"/>
              </a:ext>
            </a:extLst>
          </p:cNvPr>
          <p:cNvSpPr/>
          <p:nvPr/>
        </p:nvSpPr>
        <p:spPr>
          <a:xfrm>
            <a:off x="6826706" y="2135321"/>
            <a:ext cx="2212465" cy="467179"/>
          </a:xfrm>
          <a:custGeom>
            <a:avLst/>
            <a:gdLst>
              <a:gd name="connsiteX0" fmla="*/ 0 w 2212465"/>
              <a:gd name="connsiteY0" fmla="*/ 0 h 467179"/>
              <a:gd name="connsiteX1" fmla="*/ 435353 w 2212465"/>
              <a:gd name="connsiteY1" fmla="*/ 0 h 467179"/>
              <a:gd name="connsiteX2" fmla="*/ 969649 w 2212465"/>
              <a:gd name="connsiteY2" fmla="*/ 0 h 467179"/>
              <a:gd name="connsiteX3" fmla="*/ 1444579 w 2212465"/>
              <a:gd name="connsiteY3" fmla="*/ 0 h 467179"/>
              <a:gd name="connsiteX4" fmla="*/ 1978876 w 2212465"/>
              <a:gd name="connsiteY4" fmla="*/ 0 h 467179"/>
              <a:gd name="connsiteX5" fmla="*/ 2212465 w 2212465"/>
              <a:gd name="connsiteY5" fmla="*/ 233590 h 467179"/>
              <a:gd name="connsiteX6" fmla="*/ 1978876 w 2212465"/>
              <a:gd name="connsiteY6" fmla="*/ 467179 h 467179"/>
              <a:gd name="connsiteX7" fmla="*/ 1464368 w 2212465"/>
              <a:gd name="connsiteY7" fmla="*/ 467179 h 467179"/>
              <a:gd name="connsiteX8" fmla="*/ 1009227 w 2212465"/>
              <a:gd name="connsiteY8" fmla="*/ 467179 h 467179"/>
              <a:gd name="connsiteX9" fmla="*/ 554085 w 2212465"/>
              <a:gd name="connsiteY9" fmla="*/ 467179 h 467179"/>
              <a:gd name="connsiteX10" fmla="*/ 0 w 2212465"/>
              <a:gd name="connsiteY10" fmla="*/ 467179 h 467179"/>
              <a:gd name="connsiteX11" fmla="*/ 0 w 2212465"/>
              <a:gd name="connsiteY11" fmla="*/ 0 h 46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2465" h="467179" extrusionOk="0">
                <a:moveTo>
                  <a:pt x="0" y="0"/>
                </a:moveTo>
                <a:cubicBezTo>
                  <a:pt x="215471" y="-49935"/>
                  <a:pt x="320509" y="28827"/>
                  <a:pt x="435353" y="0"/>
                </a:cubicBezTo>
                <a:cubicBezTo>
                  <a:pt x="550197" y="-28827"/>
                  <a:pt x="796649" y="32815"/>
                  <a:pt x="969649" y="0"/>
                </a:cubicBezTo>
                <a:cubicBezTo>
                  <a:pt x="1142649" y="-32815"/>
                  <a:pt x="1343348" y="39007"/>
                  <a:pt x="1444579" y="0"/>
                </a:cubicBezTo>
                <a:cubicBezTo>
                  <a:pt x="1545810" y="-39007"/>
                  <a:pt x="1776895" y="24509"/>
                  <a:pt x="1978876" y="0"/>
                </a:cubicBezTo>
                <a:cubicBezTo>
                  <a:pt x="2058330" y="79255"/>
                  <a:pt x="2089909" y="125742"/>
                  <a:pt x="2212465" y="233590"/>
                </a:cubicBezTo>
                <a:cubicBezTo>
                  <a:pt x="2157912" y="299052"/>
                  <a:pt x="2062857" y="344431"/>
                  <a:pt x="1978876" y="467179"/>
                </a:cubicBezTo>
                <a:cubicBezTo>
                  <a:pt x="1797933" y="499205"/>
                  <a:pt x="1666587" y="430334"/>
                  <a:pt x="1464368" y="467179"/>
                </a:cubicBezTo>
                <a:cubicBezTo>
                  <a:pt x="1262149" y="504024"/>
                  <a:pt x="1165632" y="454931"/>
                  <a:pt x="1009227" y="467179"/>
                </a:cubicBezTo>
                <a:cubicBezTo>
                  <a:pt x="852822" y="479427"/>
                  <a:pt x="687729" y="442317"/>
                  <a:pt x="554085" y="467179"/>
                </a:cubicBezTo>
                <a:cubicBezTo>
                  <a:pt x="420441" y="492041"/>
                  <a:pt x="119265" y="446261"/>
                  <a:pt x="0" y="467179"/>
                </a:cubicBezTo>
                <a:cubicBezTo>
                  <a:pt x="-50854" y="240271"/>
                  <a:pt x="8957" y="123317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42459678">
                  <a:prstGeom prst="homePlat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32A1CB-2034-4AFA-A065-7680E1E60834}"/>
              </a:ext>
            </a:extLst>
          </p:cNvPr>
          <p:cNvSpPr txBox="1"/>
          <p:nvPr/>
        </p:nvSpPr>
        <p:spPr>
          <a:xfrm>
            <a:off x="7001238" y="216560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19520097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92498735-A44A-40B0-AB3B-93A17BB78A1D}"/>
              </a:ext>
            </a:extLst>
          </p:cNvPr>
          <p:cNvSpPr/>
          <p:nvPr/>
        </p:nvSpPr>
        <p:spPr>
          <a:xfrm>
            <a:off x="6801755" y="4241133"/>
            <a:ext cx="2212465" cy="467179"/>
          </a:xfrm>
          <a:custGeom>
            <a:avLst/>
            <a:gdLst>
              <a:gd name="connsiteX0" fmla="*/ 0 w 2212465"/>
              <a:gd name="connsiteY0" fmla="*/ 0 h 467179"/>
              <a:gd name="connsiteX1" fmla="*/ 435353 w 2212465"/>
              <a:gd name="connsiteY1" fmla="*/ 0 h 467179"/>
              <a:gd name="connsiteX2" fmla="*/ 969649 w 2212465"/>
              <a:gd name="connsiteY2" fmla="*/ 0 h 467179"/>
              <a:gd name="connsiteX3" fmla="*/ 1444579 w 2212465"/>
              <a:gd name="connsiteY3" fmla="*/ 0 h 467179"/>
              <a:gd name="connsiteX4" fmla="*/ 1978876 w 2212465"/>
              <a:gd name="connsiteY4" fmla="*/ 0 h 467179"/>
              <a:gd name="connsiteX5" fmla="*/ 2212465 w 2212465"/>
              <a:gd name="connsiteY5" fmla="*/ 233590 h 467179"/>
              <a:gd name="connsiteX6" fmla="*/ 1978876 w 2212465"/>
              <a:gd name="connsiteY6" fmla="*/ 467179 h 467179"/>
              <a:gd name="connsiteX7" fmla="*/ 1464368 w 2212465"/>
              <a:gd name="connsiteY7" fmla="*/ 467179 h 467179"/>
              <a:gd name="connsiteX8" fmla="*/ 1009227 w 2212465"/>
              <a:gd name="connsiteY8" fmla="*/ 467179 h 467179"/>
              <a:gd name="connsiteX9" fmla="*/ 554085 w 2212465"/>
              <a:gd name="connsiteY9" fmla="*/ 467179 h 467179"/>
              <a:gd name="connsiteX10" fmla="*/ 0 w 2212465"/>
              <a:gd name="connsiteY10" fmla="*/ 467179 h 467179"/>
              <a:gd name="connsiteX11" fmla="*/ 0 w 2212465"/>
              <a:gd name="connsiteY11" fmla="*/ 0 h 46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2465" h="467179" extrusionOk="0">
                <a:moveTo>
                  <a:pt x="0" y="0"/>
                </a:moveTo>
                <a:cubicBezTo>
                  <a:pt x="215471" y="-49935"/>
                  <a:pt x="320509" y="28827"/>
                  <a:pt x="435353" y="0"/>
                </a:cubicBezTo>
                <a:cubicBezTo>
                  <a:pt x="550197" y="-28827"/>
                  <a:pt x="796649" y="32815"/>
                  <a:pt x="969649" y="0"/>
                </a:cubicBezTo>
                <a:cubicBezTo>
                  <a:pt x="1142649" y="-32815"/>
                  <a:pt x="1343348" y="39007"/>
                  <a:pt x="1444579" y="0"/>
                </a:cubicBezTo>
                <a:cubicBezTo>
                  <a:pt x="1545810" y="-39007"/>
                  <a:pt x="1776895" y="24509"/>
                  <a:pt x="1978876" y="0"/>
                </a:cubicBezTo>
                <a:cubicBezTo>
                  <a:pt x="2058330" y="79255"/>
                  <a:pt x="2089909" y="125742"/>
                  <a:pt x="2212465" y="233590"/>
                </a:cubicBezTo>
                <a:cubicBezTo>
                  <a:pt x="2157912" y="299052"/>
                  <a:pt x="2062857" y="344431"/>
                  <a:pt x="1978876" y="467179"/>
                </a:cubicBezTo>
                <a:cubicBezTo>
                  <a:pt x="1797933" y="499205"/>
                  <a:pt x="1666587" y="430334"/>
                  <a:pt x="1464368" y="467179"/>
                </a:cubicBezTo>
                <a:cubicBezTo>
                  <a:pt x="1262149" y="504024"/>
                  <a:pt x="1165632" y="454931"/>
                  <a:pt x="1009227" y="467179"/>
                </a:cubicBezTo>
                <a:cubicBezTo>
                  <a:pt x="852822" y="479427"/>
                  <a:pt x="687729" y="442317"/>
                  <a:pt x="554085" y="467179"/>
                </a:cubicBezTo>
                <a:cubicBezTo>
                  <a:pt x="420441" y="492041"/>
                  <a:pt x="119265" y="446261"/>
                  <a:pt x="0" y="467179"/>
                </a:cubicBezTo>
                <a:cubicBezTo>
                  <a:pt x="-50854" y="240271"/>
                  <a:pt x="8957" y="123317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42459678">
                  <a:prstGeom prst="homePlat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CD7B71-B22F-41FB-B624-23B895AFBC76}"/>
              </a:ext>
            </a:extLst>
          </p:cNvPr>
          <p:cNvSpPr txBox="1"/>
          <p:nvPr/>
        </p:nvSpPr>
        <p:spPr>
          <a:xfrm>
            <a:off x="6977475" y="424388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19520981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E1EA89-28A1-433E-AC3A-1B726DC25933}"/>
              </a:ext>
            </a:extLst>
          </p:cNvPr>
          <p:cNvSpPr/>
          <p:nvPr/>
        </p:nvSpPr>
        <p:spPr>
          <a:xfrm>
            <a:off x="463942" y="1149661"/>
            <a:ext cx="7607785" cy="5444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63DB9-2AE8-40B8-83F3-E32AE2E66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exend Deca" panose="020B0604020202020204" charset="0"/>
              </a:rPr>
              <a:t>3</a:t>
            </a:fld>
            <a:endParaRPr lang="en">
              <a:latin typeface="Lexend Deca" panose="020B0604020202020204" charset="0"/>
            </a:endParaRPr>
          </a:p>
        </p:txBody>
      </p:sp>
      <p:sp>
        <p:nvSpPr>
          <p:cNvPr id="4" name="Google Shape;548;p45">
            <a:extLst>
              <a:ext uri="{FF2B5EF4-FFF2-40B4-BE49-F238E27FC236}">
                <a16:creationId xmlns:a16="http://schemas.microsoft.com/office/drawing/2014/main" id="{4AEFA4D6-26DE-4EA7-BF84-14FCD7D29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0766" y="68145"/>
            <a:ext cx="6014400" cy="4616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exend Deca" panose="020B0604020202020204" charset="0"/>
                <a:cs typeface="Courier New" panose="02070309020205020404" pitchFamily="49" charset="0"/>
              </a:rPr>
              <a:t>Phân công công việc:</a:t>
            </a:r>
            <a:endParaRPr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852FA-A753-42A1-80A0-D0FE40DCF567}"/>
              </a:ext>
            </a:extLst>
          </p:cNvPr>
          <p:cNvSpPr txBox="1"/>
          <p:nvPr/>
        </p:nvSpPr>
        <p:spPr>
          <a:xfrm>
            <a:off x="411829" y="1822350"/>
            <a:ext cx="261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HÀ MINH HÙNG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C94988-9D85-4F1F-93E2-98F5E52B5AC7}"/>
              </a:ext>
            </a:extLst>
          </p:cNvPr>
          <p:cNvSpPr/>
          <p:nvPr/>
        </p:nvSpPr>
        <p:spPr>
          <a:xfrm>
            <a:off x="496333" y="1186831"/>
            <a:ext cx="7543003" cy="4701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Lexend Dec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364F3-81B3-48E1-9578-D75CC7D66F3B}"/>
              </a:ext>
            </a:extLst>
          </p:cNvPr>
          <p:cNvSpPr txBox="1"/>
          <p:nvPr/>
        </p:nvSpPr>
        <p:spPr>
          <a:xfrm>
            <a:off x="435960" y="2838021"/>
            <a:ext cx="480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NGUYỄN TRẦN HOÀNG LỢI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1DACB-1F76-4CCC-813D-D333D815D99D}"/>
              </a:ext>
            </a:extLst>
          </p:cNvPr>
          <p:cNvSpPr txBox="1"/>
          <p:nvPr/>
        </p:nvSpPr>
        <p:spPr>
          <a:xfrm>
            <a:off x="411829" y="3923706"/>
            <a:ext cx="390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NGÔ PHƯỚC THỊNH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63E64-A17E-4B38-8064-1E4179129F5F}"/>
              </a:ext>
            </a:extLst>
          </p:cNvPr>
          <p:cNvSpPr txBox="1"/>
          <p:nvPr/>
        </p:nvSpPr>
        <p:spPr>
          <a:xfrm>
            <a:off x="449951" y="1248517"/>
            <a:ext cx="805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Phân chia công việc. Code các chức năng chính của game.</a:t>
            </a:r>
          </a:p>
          <a:p>
            <a:endParaRPr lang="vi-VN">
              <a:latin typeface="Lexend Deca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17B96F-40B3-4011-AAC4-DEB86B2E0E19}"/>
              </a:ext>
            </a:extLst>
          </p:cNvPr>
          <p:cNvSpPr/>
          <p:nvPr/>
        </p:nvSpPr>
        <p:spPr>
          <a:xfrm>
            <a:off x="463942" y="2205896"/>
            <a:ext cx="7607785" cy="5444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6B33F9-3CDA-4D87-AAA6-E58DA613BD33}"/>
              </a:ext>
            </a:extLst>
          </p:cNvPr>
          <p:cNvSpPr/>
          <p:nvPr/>
        </p:nvSpPr>
        <p:spPr>
          <a:xfrm>
            <a:off x="496333" y="2243066"/>
            <a:ext cx="7543004" cy="4701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Lexend Dec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D2CC0-CB67-4152-B768-5319F5E1C98E}"/>
              </a:ext>
            </a:extLst>
          </p:cNvPr>
          <p:cNvSpPr txBox="1"/>
          <p:nvPr/>
        </p:nvSpPr>
        <p:spPr>
          <a:xfrm>
            <a:off x="463942" y="2312706"/>
            <a:ext cx="805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Làm Database. Thiết kế giao diện. Thuyết trình.</a:t>
            </a:r>
          </a:p>
          <a:p>
            <a:endParaRPr lang="vi-VN">
              <a:latin typeface="Lexend Deca" panose="020B060402020202020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94F80-2C09-46C8-B707-9A0ADBAAB69A}"/>
              </a:ext>
            </a:extLst>
          </p:cNvPr>
          <p:cNvSpPr/>
          <p:nvPr/>
        </p:nvSpPr>
        <p:spPr>
          <a:xfrm>
            <a:off x="463942" y="3249809"/>
            <a:ext cx="7607785" cy="5444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3C9EB0-3BEE-47A6-B802-9B76D11ABCCC}"/>
              </a:ext>
            </a:extLst>
          </p:cNvPr>
          <p:cNvSpPr/>
          <p:nvPr/>
        </p:nvSpPr>
        <p:spPr>
          <a:xfrm>
            <a:off x="496333" y="3286979"/>
            <a:ext cx="7543004" cy="4701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Lexend Deca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082E7-6135-46CB-BA59-1CF977D09042}"/>
              </a:ext>
            </a:extLst>
          </p:cNvPr>
          <p:cNvSpPr txBox="1"/>
          <p:nvPr/>
        </p:nvSpPr>
        <p:spPr>
          <a:xfrm>
            <a:off x="435960" y="3338931"/>
            <a:ext cx="805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Thiết kế giao diện. Chèn âm thanh. Làm báo cáo.</a:t>
            </a:r>
          </a:p>
          <a:p>
            <a:endParaRPr lang="vi-VN">
              <a:latin typeface="Lexend Deca" panose="020B060402020202020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38AB5-2360-4EF3-AD0D-47FA80C08B51}"/>
              </a:ext>
            </a:extLst>
          </p:cNvPr>
          <p:cNvSpPr/>
          <p:nvPr/>
        </p:nvSpPr>
        <p:spPr>
          <a:xfrm>
            <a:off x="463942" y="4342226"/>
            <a:ext cx="7575395" cy="5444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latin typeface="Lexend Dec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3C2D0B-4C16-49CC-BEE3-4E9FE8CA8CC7}"/>
              </a:ext>
            </a:extLst>
          </p:cNvPr>
          <p:cNvSpPr/>
          <p:nvPr/>
        </p:nvSpPr>
        <p:spPr>
          <a:xfrm>
            <a:off x="496333" y="4379396"/>
            <a:ext cx="7477524" cy="4701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Lexend Deca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826AE-A68F-4CBD-8BDE-CB7DAD9C0C45}"/>
              </a:ext>
            </a:extLst>
          </p:cNvPr>
          <p:cNvSpPr txBox="1"/>
          <p:nvPr/>
        </p:nvSpPr>
        <p:spPr>
          <a:xfrm>
            <a:off x="463942" y="4435769"/>
            <a:ext cx="805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Tạo liên kết mạng. Code các chức năng chính của game.</a:t>
            </a:r>
          </a:p>
          <a:p>
            <a:endParaRPr lang="vi-VN">
              <a:latin typeface="Lexend Deca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CEFA8-6EB7-4BA1-A9F5-5FAC0DF61D68}"/>
              </a:ext>
            </a:extLst>
          </p:cNvPr>
          <p:cNvSpPr txBox="1"/>
          <p:nvPr/>
        </p:nvSpPr>
        <p:spPr>
          <a:xfrm>
            <a:off x="416011" y="758665"/>
            <a:ext cx="522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Lexend Deca" panose="020B0604020202020204" charset="0"/>
                <a:cs typeface="Courier New" panose="02070309020205020404" pitchFamily="49" charset="0"/>
              </a:rPr>
              <a:t>ĐẶNG TRẦN ANH KHOA (Leader)</a:t>
            </a:r>
          </a:p>
        </p:txBody>
      </p:sp>
    </p:spTree>
    <p:extLst>
      <p:ext uri="{BB962C8B-B14F-4D97-AF65-F5344CB8AC3E}">
        <p14:creationId xmlns:p14="http://schemas.microsoft.com/office/powerpoint/2010/main" val="1746233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8;p45">
            <a:extLst>
              <a:ext uri="{FF2B5EF4-FFF2-40B4-BE49-F238E27FC236}">
                <a16:creationId xmlns:a16="http://schemas.microsoft.com/office/drawing/2014/main" id="{73DDBEEB-6AD8-4FE6-8A89-27436DD716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/>
              <a:t>Phương thức làm việc nhóm: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D3EE3-A3F6-44C4-A5AE-59EE12C51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28A94-3D3F-47AA-9489-4F53BF3B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" y="1547072"/>
            <a:ext cx="4603291" cy="3202779"/>
          </a:xfrm>
          <a:prstGeom prst="rect">
            <a:avLst/>
          </a:prstGeom>
        </p:spPr>
      </p:pic>
      <p:sp>
        <p:nvSpPr>
          <p:cNvPr id="10" name="AutoShape 10" descr="GitHub Student Developer Pack - GitHub Education">
            <a:extLst>
              <a:ext uri="{FF2B5EF4-FFF2-40B4-BE49-F238E27FC236}">
                <a16:creationId xmlns:a16="http://schemas.microsoft.com/office/drawing/2014/main" id="{126C29A3-7DE6-409C-8593-D416399629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304585"/>
            <a:ext cx="304800" cy="4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44996-3D1E-4CE6-884D-E64B6FF5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12" y="1558138"/>
            <a:ext cx="1596367" cy="580497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087475A-BD68-495B-AF57-26D16F10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58" y="1558138"/>
            <a:ext cx="1596366" cy="5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6" descr="Microsoft Teams Custom Backgrounds - Heliocentrix">
            <a:extLst>
              <a:ext uri="{FF2B5EF4-FFF2-40B4-BE49-F238E27FC236}">
                <a16:creationId xmlns:a16="http://schemas.microsoft.com/office/drawing/2014/main" id="{CD6BFCCF-4EBF-4D8F-8F17-B5BF3EE62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2038FB-D2AA-4063-8CB9-9BB53FBED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5" y="2378958"/>
            <a:ext cx="2691509" cy="654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4ACA1-F28E-4725-AF7E-81C65257E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685" y="3274278"/>
            <a:ext cx="2691508" cy="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F0B3E-4553-4137-8FB3-AEF4DA54F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548;p45">
            <a:extLst>
              <a:ext uri="{FF2B5EF4-FFF2-40B4-BE49-F238E27FC236}">
                <a16:creationId xmlns:a16="http://schemas.microsoft.com/office/drawing/2014/main" id="{87B73343-04E2-4C43-AD60-308FC410A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184" y="-165733"/>
            <a:ext cx="6014400" cy="857400"/>
          </a:xfrm>
        </p:spPr>
        <p:txBody>
          <a:bodyPr/>
          <a:lstStyle/>
          <a:p>
            <a:pPr lvl="0"/>
            <a:r>
              <a:rPr lang="vi-VN"/>
              <a:t>Các chức năng chính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52E71-5C56-4840-8D00-38FF7E29F58F}"/>
              </a:ext>
            </a:extLst>
          </p:cNvPr>
          <p:cNvSpPr/>
          <p:nvPr/>
        </p:nvSpPr>
        <p:spPr>
          <a:xfrm>
            <a:off x="2466183" y="1100253"/>
            <a:ext cx="4046129" cy="669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Lexend Deca" panose="020B0604020202020204" charset="0"/>
              </a:rPr>
              <a:t>Đăng nhập, đăng ký 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F0F6F-19DB-4B82-A194-053604DB5D95}"/>
              </a:ext>
            </a:extLst>
          </p:cNvPr>
          <p:cNvSpPr/>
          <p:nvPr/>
        </p:nvSpPr>
        <p:spPr>
          <a:xfrm>
            <a:off x="2466183" y="2051685"/>
            <a:ext cx="4046129" cy="669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Lexend Deca" panose="020B0604020202020204" charset="0"/>
              </a:rPr>
              <a:t>Xem lịch sử, xếp hạng người chơi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D3D5-9297-4DEC-B753-B9F49DEA3570}"/>
              </a:ext>
            </a:extLst>
          </p:cNvPr>
          <p:cNvSpPr/>
          <p:nvPr/>
        </p:nvSpPr>
        <p:spPr>
          <a:xfrm>
            <a:off x="2466183" y="3003117"/>
            <a:ext cx="4046129" cy="669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Lexend Deca" panose="020B0604020202020204" charset="0"/>
              </a:rPr>
              <a:t>Chơi game có nhạc nền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3B8E0-B893-4DAF-9E2D-F92F756BAD73}"/>
              </a:ext>
            </a:extLst>
          </p:cNvPr>
          <p:cNvSpPr/>
          <p:nvPr/>
        </p:nvSpPr>
        <p:spPr>
          <a:xfrm>
            <a:off x="2466183" y="3954549"/>
            <a:ext cx="4046129" cy="669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Lexend Deca" panose="020B0604020202020204" charset="0"/>
              </a:rPr>
              <a:t>Chat với người chơi khác</a:t>
            </a:r>
          </a:p>
        </p:txBody>
      </p:sp>
    </p:spTree>
    <p:extLst>
      <p:ext uri="{BB962C8B-B14F-4D97-AF65-F5344CB8AC3E}">
        <p14:creationId xmlns:p14="http://schemas.microsoft.com/office/powerpoint/2010/main" val="173191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A8299-0217-4AE9-BC6D-F9BB5941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20" y="1286277"/>
            <a:ext cx="5794638" cy="3600910"/>
          </a:xfrm>
          <a:prstGeom prst="rect">
            <a:avLst/>
          </a:prstGeom>
        </p:spPr>
      </p:pic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DBE2A-7A53-4D71-AD98-790D3F806D69}"/>
              </a:ext>
            </a:extLst>
          </p:cNvPr>
          <p:cNvSpPr txBox="1"/>
          <p:nvPr/>
        </p:nvSpPr>
        <p:spPr>
          <a:xfrm>
            <a:off x="406378" y="763057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ban đầu</a:t>
            </a:r>
          </a:p>
        </p:txBody>
      </p:sp>
      <p:grpSp>
        <p:nvGrpSpPr>
          <p:cNvPr id="14" name="Google Shape;1326;p50">
            <a:extLst>
              <a:ext uri="{FF2B5EF4-FFF2-40B4-BE49-F238E27FC236}">
                <a16:creationId xmlns:a16="http://schemas.microsoft.com/office/drawing/2014/main" id="{8F08A1B3-31FB-4B73-84DD-4EE8CA71C177}"/>
              </a:ext>
            </a:extLst>
          </p:cNvPr>
          <p:cNvGrpSpPr/>
          <p:nvPr/>
        </p:nvGrpSpPr>
        <p:grpSpPr>
          <a:xfrm>
            <a:off x="8039787" y="167267"/>
            <a:ext cx="881593" cy="857400"/>
            <a:chOff x="8338678" y="5506443"/>
            <a:chExt cx="720227" cy="686988"/>
          </a:xfrm>
        </p:grpSpPr>
        <p:sp>
          <p:nvSpPr>
            <p:cNvPr id="15" name="Google Shape;1327;p50">
              <a:extLst>
                <a:ext uri="{FF2B5EF4-FFF2-40B4-BE49-F238E27FC236}">
                  <a16:creationId xmlns:a16="http://schemas.microsoft.com/office/drawing/2014/main" id="{DD0917C1-4987-44A5-83D5-8ACC7B57A6B6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28;p50">
              <a:extLst>
                <a:ext uri="{FF2B5EF4-FFF2-40B4-BE49-F238E27FC236}">
                  <a16:creationId xmlns:a16="http://schemas.microsoft.com/office/drawing/2014/main" id="{AABD3F59-D70A-47A7-91AA-962516406C52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29;p50">
              <a:extLst>
                <a:ext uri="{FF2B5EF4-FFF2-40B4-BE49-F238E27FC236}">
                  <a16:creationId xmlns:a16="http://schemas.microsoft.com/office/drawing/2014/main" id="{DCE50F28-3DA1-41CC-A8D3-B76D4A4C1697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30;p50">
              <a:extLst>
                <a:ext uri="{FF2B5EF4-FFF2-40B4-BE49-F238E27FC236}">
                  <a16:creationId xmlns:a16="http://schemas.microsoft.com/office/drawing/2014/main" id="{50AC6280-AC97-46E8-93B1-25028345064E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31;p50">
              <a:extLst>
                <a:ext uri="{FF2B5EF4-FFF2-40B4-BE49-F238E27FC236}">
                  <a16:creationId xmlns:a16="http://schemas.microsoft.com/office/drawing/2014/main" id="{585C18E9-37D3-49F2-939F-FD7925E64690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32;p50">
              <a:extLst>
                <a:ext uri="{FF2B5EF4-FFF2-40B4-BE49-F238E27FC236}">
                  <a16:creationId xmlns:a16="http://schemas.microsoft.com/office/drawing/2014/main" id="{F9F4A22A-6C6A-42EB-985C-DD6BA5B8F21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548;p45">
            <a:extLst>
              <a:ext uri="{FF2B5EF4-FFF2-40B4-BE49-F238E27FC236}">
                <a16:creationId xmlns:a16="http://schemas.microsoft.com/office/drawing/2014/main" id="{0AA158D7-DC3E-460B-9F12-7644CA38A30E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2D45A8-7D31-4C57-8B61-9716D14C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20" y="1286277"/>
            <a:ext cx="6286891" cy="3577389"/>
          </a:xfrm>
          <a:prstGeom prst="rect">
            <a:avLst/>
          </a:prstGeom>
        </p:spPr>
      </p:pic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DBE2A-7A53-4D71-AD98-790D3F806D69}"/>
              </a:ext>
            </a:extLst>
          </p:cNvPr>
          <p:cNvSpPr txBox="1"/>
          <p:nvPr/>
        </p:nvSpPr>
        <p:spPr>
          <a:xfrm>
            <a:off x="406378" y="763057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đăng ký</a:t>
            </a:r>
          </a:p>
        </p:txBody>
      </p:sp>
      <p:grpSp>
        <p:nvGrpSpPr>
          <p:cNvPr id="14" name="Google Shape;1326;p50">
            <a:extLst>
              <a:ext uri="{FF2B5EF4-FFF2-40B4-BE49-F238E27FC236}">
                <a16:creationId xmlns:a16="http://schemas.microsoft.com/office/drawing/2014/main" id="{8F08A1B3-31FB-4B73-84DD-4EE8CA71C177}"/>
              </a:ext>
            </a:extLst>
          </p:cNvPr>
          <p:cNvGrpSpPr/>
          <p:nvPr/>
        </p:nvGrpSpPr>
        <p:grpSpPr>
          <a:xfrm>
            <a:off x="8039787" y="167267"/>
            <a:ext cx="881593" cy="857400"/>
            <a:chOff x="8338678" y="5506443"/>
            <a:chExt cx="720227" cy="686988"/>
          </a:xfrm>
        </p:grpSpPr>
        <p:sp>
          <p:nvSpPr>
            <p:cNvPr id="15" name="Google Shape;1327;p50">
              <a:extLst>
                <a:ext uri="{FF2B5EF4-FFF2-40B4-BE49-F238E27FC236}">
                  <a16:creationId xmlns:a16="http://schemas.microsoft.com/office/drawing/2014/main" id="{DD0917C1-4987-44A5-83D5-8ACC7B57A6B6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28;p50">
              <a:extLst>
                <a:ext uri="{FF2B5EF4-FFF2-40B4-BE49-F238E27FC236}">
                  <a16:creationId xmlns:a16="http://schemas.microsoft.com/office/drawing/2014/main" id="{AABD3F59-D70A-47A7-91AA-962516406C52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29;p50">
              <a:extLst>
                <a:ext uri="{FF2B5EF4-FFF2-40B4-BE49-F238E27FC236}">
                  <a16:creationId xmlns:a16="http://schemas.microsoft.com/office/drawing/2014/main" id="{DCE50F28-3DA1-41CC-A8D3-B76D4A4C1697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30;p50">
              <a:extLst>
                <a:ext uri="{FF2B5EF4-FFF2-40B4-BE49-F238E27FC236}">
                  <a16:creationId xmlns:a16="http://schemas.microsoft.com/office/drawing/2014/main" id="{50AC6280-AC97-46E8-93B1-25028345064E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31;p50">
              <a:extLst>
                <a:ext uri="{FF2B5EF4-FFF2-40B4-BE49-F238E27FC236}">
                  <a16:creationId xmlns:a16="http://schemas.microsoft.com/office/drawing/2014/main" id="{585C18E9-37D3-49F2-939F-FD7925E64690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32;p50">
              <a:extLst>
                <a:ext uri="{FF2B5EF4-FFF2-40B4-BE49-F238E27FC236}">
                  <a16:creationId xmlns:a16="http://schemas.microsoft.com/office/drawing/2014/main" id="{F9F4A22A-6C6A-42EB-985C-DD6BA5B8F21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548;p45">
            <a:extLst>
              <a:ext uri="{FF2B5EF4-FFF2-40B4-BE49-F238E27FC236}">
                <a16:creationId xmlns:a16="http://schemas.microsoft.com/office/drawing/2014/main" id="{5EF1F0DF-9AFB-4261-A747-FEC493376371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214474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DBE2A-7A53-4D71-AD98-790D3F806D69}"/>
              </a:ext>
            </a:extLst>
          </p:cNvPr>
          <p:cNvSpPr txBox="1"/>
          <p:nvPr/>
        </p:nvSpPr>
        <p:spPr>
          <a:xfrm>
            <a:off x="371857" y="76305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chính</a:t>
            </a:r>
          </a:p>
        </p:txBody>
      </p:sp>
      <p:grpSp>
        <p:nvGrpSpPr>
          <p:cNvPr id="14" name="Google Shape;1326;p50">
            <a:extLst>
              <a:ext uri="{FF2B5EF4-FFF2-40B4-BE49-F238E27FC236}">
                <a16:creationId xmlns:a16="http://schemas.microsoft.com/office/drawing/2014/main" id="{8F08A1B3-31FB-4B73-84DD-4EE8CA71C177}"/>
              </a:ext>
            </a:extLst>
          </p:cNvPr>
          <p:cNvGrpSpPr/>
          <p:nvPr/>
        </p:nvGrpSpPr>
        <p:grpSpPr>
          <a:xfrm>
            <a:off x="8039787" y="167267"/>
            <a:ext cx="881593" cy="857400"/>
            <a:chOff x="8338678" y="5506443"/>
            <a:chExt cx="720227" cy="686988"/>
          </a:xfrm>
        </p:grpSpPr>
        <p:sp>
          <p:nvSpPr>
            <p:cNvPr id="15" name="Google Shape;1327;p50">
              <a:extLst>
                <a:ext uri="{FF2B5EF4-FFF2-40B4-BE49-F238E27FC236}">
                  <a16:creationId xmlns:a16="http://schemas.microsoft.com/office/drawing/2014/main" id="{DD0917C1-4987-44A5-83D5-8ACC7B57A6B6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28;p50">
              <a:extLst>
                <a:ext uri="{FF2B5EF4-FFF2-40B4-BE49-F238E27FC236}">
                  <a16:creationId xmlns:a16="http://schemas.microsoft.com/office/drawing/2014/main" id="{AABD3F59-D70A-47A7-91AA-962516406C52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29;p50">
              <a:extLst>
                <a:ext uri="{FF2B5EF4-FFF2-40B4-BE49-F238E27FC236}">
                  <a16:creationId xmlns:a16="http://schemas.microsoft.com/office/drawing/2014/main" id="{DCE50F28-3DA1-41CC-A8D3-B76D4A4C1697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30;p50">
              <a:extLst>
                <a:ext uri="{FF2B5EF4-FFF2-40B4-BE49-F238E27FC236}">
                  <a16:creationId xmlns:a16="http://schemas.microsoft.com/office/drawing/2014/main" id="{50AC6280-AC97-46E8-93B1-25028345064E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31;p50">
              <a:extLst>
                <a:ext uri="{FF2B5EF4-FFF2-40B4-BE49-F238E27FC236}">
                  <a16:creationId xmlns:a16="http://schemas.microsoft.com/office/drawing/2014/main" id="{585C18E9-37D3-49F2-939F-FD7925E64690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32;p50">
              <a:extLst>
                <a:ext uri="{FF2B5EF4-FFF2-40B4-BE49-F238E27FC236}">
                  <a16:creationId xmlns:a16="http://schemas.microsoft.com/office/drawing/2014/main" id="{F9F4A22A-6C6A-42EB-985C-DD6BA5B8F21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548;p45">
            <a:extLst>
              <a:ext uri="{FF2B5EF4-FFF2-40B4-BE49-F238E27FC236}">
                <a16:creationId xmlns:a16="http://schemas.microsoft.com/office/drawing/2014/main" id="{D6E87423-1E92-4349-999C-316E531D097B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B25EE-4838-4D1D-A209-A340D733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20" y="1286279"/>
            <a:ext cx="6343982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DBE2A-7A53-4D71-AD98-790D3F806D69}"/>
              </a:ext>
            </a:extLst>
          </p:cNvPr>
          <p:cNvSpPr txBox="1"/>
          <p:nvPr/>
        </p:nvSpPr>
        <p:spPr>
          <a:xfrm>
            <a:off x="371857" y="763059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 Cửa sổ luật chơi</a:t>
            </a:r>
          </a:p>
        </p:txBody>
      </p:sp>
      <p:grpSp>
        <p:nvGrpSpPr>
          <p:cNvPr id="14" name="Google Shape;1326;p50">
            <a:extLst>
              <a:ext uri="{FF2B5EF4-FFF2-40B4-BE49-F238E27FC236}">
                <a16:creationId xmlns:a16="http://schemas.microsoft.com/office/drawing/2014/main" id="{8F08A1B3-31FB-4B73-84DD-4EE8CA71C177}"/>
              </a:ext>
            </a:extLst>
          </p:cNvPr>
          <p:cNvGrpSpPr/>
          <p:nvPr/>
        </p:nvGrpSpPr>
        <p:grpSpPr>
          <a:xfrm>
            <a:off x="8039787" y="167267"/>
            <a:ext cx="881593" cy="857400"/>
            <a:chOff x="8338678" y="5506443"/>
            <a:chExt cx="720227" cy="686988"/>
          </a:xfrm>
        </p:grpSpPr>
        <p:sp>
          <p:nvSpPr>
            <p:cNvPr id="15" name="Google Shape;1327;p50">
              <a:extLst>
                <a:ext uri="{FF2B5EF4-FFF2-40B4-BE49-F238E27FC236}">
                  <a16:creationId xmlns:a16="http://schemas.microsoft.com/office/drawing/2014/main" id="{DD0917C1-4987-44A5-83D5-8ACC7B57A6B6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28;p50">
              <a:extLst>
                <a:ext uri="{FF2B5EF4-FFF2-40B4-BE49-F238E27FC236}">
                  <a16:creationId xmlns:a16="http://schemas.microsoft.com/office/drawing/2014/main" id="{AABD3F59-D70A-47A7-91AA-962516406C52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29;p50">
              <a:extLst>
                <a:ext uri="{FF2B5EF4-FFF2-40B4-BE49-F238E27FC236}">
                  <a16:creationId xmlns:a16="http://schemas.microsoft.com/office/drawing/2014/main" id="{DCE50F28-3DA1-41CC-A8D3-B76D4A4C1697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30;p50">
              <a:extLst>
                <a:ext uri="{FF2B5EF4-FFF2-40B4-BE49-F238E27FC236}">
                  <a16:creationId xmlns:a16="http://schemas.microsoft.com/office/drawing/2014/main" id="{50AC6280-AC97-46E8-93B1-25028345064E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31;p50">
              <a:extLst>
                <a:ext uri="{FF2B5EF4-FFF2-40B4-BE49-F238E27FC236}">
                  <a16:creationId xmlns:a16="http://schemas.microsoft.com/office/drawing/2014/main" id="{585C18E9-37D3-49F2-939F-FD7925E64690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32;p50">
              <a:extLst>
                <a:ext uri="{FF2B5EF4-FFF2-40B4-BE49-F238E27FC236}">
                  <a16:creationId xmlns:a16="http://schemas.microsoft.com/office/drawing/2014/main" id="{F9F4A22A-6C6A-42EB-985C-DD6BA5B8F21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548;p45">
            <a:extLst>
              <a:ext uri="{FF2B5EF4-FFF2-40B4-BE49-F238E27FC236}">
                <a16:creationId xmlns:a16="http://schemas.microsoft.com/office/drawing/2014/main" id="{A3C9B00A-80C5-43F3-A277-62565DA6ABAF}"/>
              </a:ext>
            </a:extLst>
          </p:cNvPr>
          <p:cNvSpPr txBox="1">
            <a:spLocks/>
          </p:cNvSpPr>
          <p:nvPr/>
        </p:nvSpPr>
        <p:spPr>
          <a:xfrm>
            <a:off x="2015811" y="-17355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vi-VN"/>
              <a:t>Giới thiệu chương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C5BF-140D-4947-AD99-7644B63F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79" y="1307201"/>
            <a:ext cx="6326242" cy="36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235</Words>
  <Application>Microsoft Office PowerPoint</Application>
  <PresentationFormat>On-screen Show (16:9)</PresentationFormat>
  <Paragraphs>57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Lexend Deca</vt:lpstr>
      <vt:lpstr>Courier New</vt:lpstr>
      <vt:lpstr>Calibri</vt:lpstr>
      <vt:lpstr>Arial</vt:lpstr>
      <vt:lpstr>Aliena template</vt:lpstr>
      <vt:lpstr>Báo cáo đồ án Lập trình mạng căn bản</vt:lpstr>
      <vt:lpstr>Thành viên nhóm 14: </vt:lpstr>
      <vt:lpstr>Phân công công việc:</vt:lpstr>
      <vt:lpstr>Phương thức làm việc nhóm:</vt:lpstr>
      <vt:lpstr>Các chức năng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Nguyễn Trần Hoàng Lợi</cp:lastModifiedBy>
  <cp:revision>31</cp:revision>
  <dcterms:modified xsi:type="dcterms:W3CDTF">2021-06-28T02:31:18Z</dcterms:modified>
</cp:coreProperties>
</file>