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BF2A-2798-486B-BA68-E4053337F1E4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FC08-B856-4D80-AA6E-46C70E82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3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BF2A-2798-486B-BA68-E4053337F1E4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FC08-B856-4D80-AA6E-46C70E82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BF2A-2798-486B-BA68-E4053337F1E4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FC08-B856-4D80-AA6E-46C70E82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9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BF2A-2798-486B-BA68-E4053337F1E4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FC08-B856-4D80-AA6E-46C70E82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BF2A-2798-486B-BA68-E4053337F1E4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FC08-B856-4D80-AA6E-46C70E82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BF2A-2798-486B-BA68-E4053337F1E4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FC08-B856-4D80-AA6E-46C70E82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9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BF2A-2798-486B-BA68-E4053337F1E4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FC08-B856-4D80-AA6E-46C70E82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9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BF2A-2798-486B-BA68-E4053337F1E4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FC08-B856-4D80-AA6E-46C70E82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BF2A-2798-486B-BA68-E4053337F1E4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FC08-B856-4D80-AA6E-46C70E82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BF2A-2798-486B-BA68-E4053337F1E4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FC08-B856-4D80-AA6E-46C70E82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3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BF2A-2798-486B-BA68-E4053337F1E4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FC08-B856-4D80-AA6E-46C70E82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7BF2A-2798-486B-BA68-E4053337F1E4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FC08-B856-4D80-AA6E-46C70E82C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8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4468"/>
            <a:ext cx="9144000" cy="1123532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&amp; tables for the diagnosis papers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updated: Oct 12</a:t>
            </a:r>
            <a:r>
              <a:rPr lang="en-US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2015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 H. Nguyen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1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29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480" y="3468831"/>
            <a:ext cx="2015403" cy="2011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480" y="436960"/>
            <a:ext cx="2015403" cy="20261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62789" y="2376008"/>
            <a:ext cx="215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Texton</a:t>
            </a:r>
            <a:r>
              <a:rPr lang="en-US" dirty="0" smtClean="0"/>
              <a:t> index map for</a:t>
            </a:r>
            <a:br>
              <a:rPr lang="en-US" dirty="0" smtClean="0"/>
            </a:br>
            <a:r>
              <a:rPr lang="en-US" dirty="0" smtClean="0"/>
              <a:t>each pixel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789" y="5480211"/>
            <a:ext cx="225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Automatic segmented</a:t>
            </a:r>
            <a:br>
              <a:rPr lang="en-US" dirty="0" smtClean="0"/>
            </a:br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988" y="436960"/>
            <a:ext cx="1314440" cy="1225585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13" idx="0"/>
          </p:cNvCxnSpPr>
          <p:nvPr/>
        </p:nvCxnSpPr>
        <p:spPr>
          <a:xfrm flipV="1">
            <a:off x="3221569" y="436961"/>
            <a:ext cx="1496419" cy="383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24676" y="1111827"/>
            <a:ext cx="1493312" cy="550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52454" y="820723"/>
            <a:ext cx="338230" cy="291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013" y="3468831"/>
            <a:ext cx="1982942" cy="1990906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529571" y="4375808"/>
            <a:ext cx="309440" cy="1974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997462" y="5480211"/>
            <a:ext cx="184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White: histogram</a:t>
            </a:r>
            <a:br>
              <a:rPr lang="en-US" dirty="0" smtClean="0"/>
            </a:br>
            <a:r>
              <a:rPr lang="en-US" dirty="0" smtClean="0"/>
              <a:t>computing region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7319724" y="3782021"/>
            <a:ext cx="1501631" cy="1384999"/>
            <a:chOff x="6743699" y="1683508"/>
            <a:chExt cx="1501631" cy="13849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3699" y="1683508"/>
              <a:ext cx="1501631" cy="1384999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 flipV="1">
              <a:off x="7585364" y="2109354"/>
              <a:ext cx="187036" cy="1870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7859928" y="1759527"/>
              <a:ext cx="308264" cy="3082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52956" y="1965607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956" y="1965607"/>
                  <a:ext cx="35163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25"/>
          <p:cNvSpPr/>
          <p:nvPr/>
        </p:nvSpPr>
        <p:spPr>
          <a:xfrm>
            <a:off x="5749368" y="3872186"/>
            <a:ext cx="338230" cy="2911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087598" y="3782021"/>
            <a:ext cx="1247856" cy="799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2"/>
          </p:cNvCxnSpPr>
          <p:nvPr/>
        </p:nvCxnSpPr>
        <p:spPr>
          <a:xfrm>
            <a:off x="5918483" y="4163290"/>
            <a:ext cx="1416971" cy="9965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09955" y="1662545"/>
            <a:ext cx="1680130" cy="904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Histogram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extraction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8898117">
            <a:off x="6819089" y="2902657"/>
            <a:ext cx="837893" cy="2544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765991">
            <a:off x="6283862" y="1106258"/>
            <a:ext cx="972963" cy="2544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8718507" y="1987314"/>
            <a:ext cx="410372" cy="2544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331036" y="2376008"/>
            <a:ext cx="1088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262338" y="2383561"/>
            <a:ext cx="15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Histogram of</a:t>
            </a:r>
          </a:p>
          <a:p>
            <a:pPr algn="ctr"/>
            <a:r>
              <a:rPr lang="en-US" dirty="0" err="1" smtClean="0"/>
              <a:t>texton</a:t>
            </a:r>
            <a:r>
              <a:rPr lang="en-US" dirty="0" smtClean="0"/>
              <a:t> indices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9526773" y="2114549"/>
            <a:ext cx="0" cy="269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9461208" y="1987314"/>
            <a:ext cx="140399" cy="119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9731104" y="1994866"/>
            <a:ext cx="6940" cy="381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663580" y="1867631"/>
            <a:ext cx="140399" cy="119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9942374" y="1732931"/>
            <a:ext cx="1" cy="650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9872174" y="1621324"/>
            <a:ext cx="140399" cy="119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0065567" y="2004880"/>
            <a:ext cx="140399" cy="119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4" idx="4"/>
          </p:cNvCxnSpPr>
          <p:nvPr/>
        </p:nvCxnSpPr>
        <p:spPr>
          <a:xfrm flipH="1">
            <a:off x="10135766" y="2124563"/>
            <a:ext cx="1" cy="243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253780" y="6121666"/>
            <a:ext cx="931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xx. How histogram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extracted for cancer/non-cancer classification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262338" y="3546445"/>
            <a:ext cx="1680130" cy="904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 rot="5400000">
            <a:off x="9807386" y="3115395"/>
            <a:ext cx="410372" cy="2544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 rot="5400000">
            <a:off x="9873544" y="4663827"/>
            <a:ext cx="410372" cy="2544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262338" y="5131670"/>
            <a:ext cx="2008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Cancer/Non-cancer</a:t>
            </a:r>
            <a:br>
              <a:rPr lang="en-US" dirty="0" smtClean="0"/>
            </a:br>
            <a:r>
              <a:rPr lang="en-US" dirty="0" smtClean="0"/>
              <a:t>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9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8649726"/>
                  </p:ext>
                </p:extLst>
              </p:nvPr>
            </p:nvGraphicFramePr>
            <p:xfrm>
              <a:off x="6587836" y="1028699"/>
              <a:ext cx="5406526" cy="5661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9808"/>
                    <a:gridCol w="1626730"/>
                    <a:gridCol w="1440180"/>
                    <a:gridCol w="1169808"/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b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[pixels]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SVM</a:t>
                          </a:r>
                        </a:p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(10-fold CV)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3-NN</a:t>
                          </a:r>
                        </a:p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(10-fold CV)</a:t>
                          </a:r>
                          <a:endParaRPr 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LDA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74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.257/.805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74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.246/.815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74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.232/.830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74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.253/.812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74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.264/.810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74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.232/.832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74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.253/.818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74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.239/.830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74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.257/.823</a:t>
                          </a:r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74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.250/.820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8649726"/>
                  </p:ext>
                </p:extLst>
              </p:nvPr>
            </p:nvGraphicFramePr>
            <p:xfrm>
              <a:off x="6587836" y="1028699"/>
              <a:ext cx="5406526" cy="5661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9808"/>
                    <a:gridCol w="1626730"/>
                    <a:gridCol w="1440180"/>
                    <a:gridCol w="1169808"/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1" t="-3333" r="-363542" b="-5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SVM</a:t>
                          </a:r>
                        </a:p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(10-fold CV)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3-NN</a:t>
                          </a:r>
                        </a:p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(10-fold CV)</a:t>
                          </a:r>
                          <a:endParaRPr 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LDA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74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.257/.805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74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.246/.815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74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.232/.830</a:t>
                          </a:r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74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.253/.812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74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.264/.810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74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.232/.832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74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.253/.818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74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.239/.830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74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.257/.823</a:t>
                          </a:r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74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.250/.820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049482" y="5380672"/>
            <a:ext cx="5538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Misclassification error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./AUC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classifying between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cancer (G3 &amp; G4) vs benign (BPH, Normal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HGP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fter performing parameter optimization using grid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based on misclassification error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254" y="263160"/>
            <a:ext cx="4223472" cy="33507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3617" y="3832292"/>
            <a:ext cx="5538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xx+1. ROC curve for cancer detection with SVM and 10-fold cross-validation. Total number of samples: 280, cancers (G3 &amp; G4): 141, non-cancers (NM, BPH, HGPIN):139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56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183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Figures &amp; tables for the diagnosis papers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the diagnosis papers</dc:title>
  <dc:creator>Tan Nguyen</dc:creator>
  <cp:lastModifiedBy>Tan Nguyen</cp:lastModifiedBy>
  <cp:revision>14</cp:revision>
  <dcterms:created xsi:type="dcterms:W3CDTF">2015-10-12T20:56:54Z</dcterms:created>
  <dcterms:modified xsi:type="dcterms:W3CDTF">2015-10-15T19:55:58Z</dcterms:modified>
</cp:coreProperties>
</file>