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67" r:id="rId5"/>
    <p:sldId id="268" r:id="rId6"/>
    <p:sldId id="269" r:id="rId7"/>
    <p:sldId id="258" r:id="rId8"/>
    <p:sldId id="261" r:id="rId9"/>
    <p:sldId id="270" r:id="rId10"/>
    <p:sldId id="262" r:id="rId11"/>
    <p:sldId id="271" r:id="rId12"/>
    <p:sldId id="260" r:id="rId13"/>
    <p:sldId id="272" r:id="rId14"/>
    <p:sldId id="274" r:id="rId15"/>
    <p:sldId id="263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C9E"/>
    <a:srgbClr val="F3F3F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A49A-C15A-48B5-8C82-E975A0A48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9DC41-32BF-4D8D-8D37-FAA91F118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9859-10A2-40A4-9F3B-33CFD3AD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C7B4-6095-484A-9173-8F8FCC1C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F3B5-C673-4570-97C9-D6C8A50C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0825-7291-42E4-BC5C-6EB71A49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640B6-92DA-44A6-AC3B-0CE36499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75067-B975-4728-A95F-F2654C59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D979-F86C-4E1A-98A3-A139A857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40ADD-D1BA-48EA-B488-9CF38AA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23116-0007-48DE-A197-9BBDE9502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CA9A5-CD91-4995-B037-B0E9DEEF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24F2-ADBB-4377-8931-5F4FF5C0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4EE2-6461-404A-9E98-0373955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23BE-1E9F-4F90-95F3-013F9FE6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231A-5C6F-43BA-BF71-B245C070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B2A9-8748-4091-AA86-0C43FFDF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80EB-1BF1-4B05-94DA-3C8ECEA1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8E09-3D49-4BBA-ADAD-A721FD61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C38D-7AA4-4F5A-AE5B-ED586A5D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356-AB8C-4D37-A705-2713757F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49CA5-DA8F-4AF6-A30E-43309180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51E0-ED91-4327-AC31-A88EB330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604D-26DD-44B6-8737-9460AE61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193F-EE85-4FCE-BAA6-5D22CD8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26B9-B66C-4BC4-8F68-850CB680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99AF-D489-4A43-9102-A29BCAECA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934F0-950D-4378-8B96-4B027B75E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AF9CD-AF1E-464C-BBF7-4453357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E4A2-0202-4EA2-AB75-1C4B7D86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DEA4F-B0D2-4BFE-81EF-3FC48C77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93CB-2956-4F0A-9385-1ED0F97D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9E7D9-D91B-45D5-A720-9DEE1D2A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0989E-486F-4604-9646-EC3D94C40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DC1C2-04E9-465F-A2E5-18DF7FF67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7EB19-AA70-460A-B8BD-AECA12947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E16C2-C1FF-4507-B404-FC1DCCFC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8B3C9-D8C5-41F0-A517-0E83017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649AE-A9FC-4172-9F6C-92400A0B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5A4A-E459-476E-AAAE-FB64172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DDD61-6E6D-4CA1-B7C2-3732DADE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7184D-C3CA-46D8-B589-E39CB2C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5D6BA-1129-4E6F-B693-D35A699F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629D7-947E-40F3-AEAB-D9ED2006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B2F9C-6193-4ED2-B84C-639777AE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D199E-DA19-47B0-ACD4-5CE15F9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8C08-E316-4787-AAD9-63012A21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5858-54CF-4DD1-A7C9-EF60D922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29F5B-6C7C-40F6-8AAC-240DA94B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0296-A4B0-4295-BBC5-45017CF9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DADD4-DDB2-4E3E-835F-DC861AF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136B-AB5B-4BE7-89C5-612B58BD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F16D-3F0E-4FA1-90F4-22DDBD90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BF46B-34F6-49B3-A845-935F5AFD0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2919-D941-4465-8DC0-F80440A4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402BF-15DD-4126-B8FE-489E3128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A339-A371-4F0B-A79C-5B5893DE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9DADD-4E8B-4CF6-9C5E-5929115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1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F1EEA-56B2-46E2-A0A9-FFE7492A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3B55-6EAB-4C92-9CF9-AAFA718D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BCDF-28F3-466C-9AAC-DC1D26558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6C96-C71B-4DA0-9139-6FF00F71AB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71FD-80ED-40C7-A27A-4D6470A9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49C8-682C-4CE5-ACD5-8170C3F8F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95EE-D79B-4BC6-AD57-BF19BE67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DAB-BB7B-48D4-8E21-2CA0605EE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5427-9927-4A5F-928D-D134FC900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09269-5471-4B7E-B021-398BF393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44B3-0CDE-4C7A-8199-ED627F93CC5C}"/>
              </a:ext>
            </a:extLst>
          </p:cNvPr>
          <p:cNvSpPr/>
          <p:nvPr/>
        </p:nvSpPr>
        <p:spPr>
          <a:xfrm>
            <a:off x="736600" y="922867"/>
            <a:ext cx="10803467" cy="5350933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54A4-F873-471F-B647-EEB2C3BA6006}"/>
              </a:ext>
            </a:extLst>
          </p:cNvPr>
          <p:cNvSpPr txBox="1"/>
          <p:nvPr/>
        </p:nvSpPr>
        <p:spPr>
          <a:xfrm>
            <a:off x="3368351" y="970806"/>
            <a:ext cx="5803641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Register</a:t>
            </a:r>
          </a:p>
          <a:p>
            <a:r>
              <a:rPr lang="en-US" sz="1100" dirty="0">
                <a:solidFill>
                  <a:schemeClr val="bg1"/>
                </a:solidFill>
                <a:cs typeface="Times New Roman" panose="02020603050405020304" pitchFamily="18" charset="0"/>
              </a:rPr>
              <a:t>Please fill in this form to create an account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Email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Full name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Repeat Password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By creating an account you agree to our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Term &amp; Privacy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Already have an account? </a:t>
            </a:r>
            <a:r>
              <a:rPr lang="en-US" sz="1200" dirty="0">
                <a:solidFill>
                  <a:schemeClr val="accent1"/>
                </a:solidFill>
                <a:cs typeface="Times New Roman" panose="02020603050405020304" pitchFamily="18" charset="0"/>
                <a:hlinkClick r:id="rId3" action="ppaction://hlinksldjump"/>
              </a:rPr>
              <a:t>Sign in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5B70C-35BC-49DB-B3AD-EE94A9DADF39}"/>
              </a:ext>
            </a:extLst>
          </p:cNvPr>
          <p:cNvCxnSpPr/>
          <p:nvPr/>
        </p:nvCxnSpPr>
        <p:spPr>
          <a:xfrm>
            <a:off x="3368351" y="1600200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7CAFB1FF-A813-4B3D-9D7E-A7FB87C30ED8}"/>
              </a:ext>
            </a:extLst>
          </p:cNvPr>
          <p:cNvSpPr txBox="1"/>
          <p:nvPr/>
        </p:nvSpPr>
        <p:spPr>
          <a:xfrm>
            <a:off x="3452327" y="2177794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cs typeface="Times New Roman" panose="02020603050405020304" pitchFamily="18" charset="0"/>
              </a:rPr>
              <a:t>Enter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78E77-3D1D-42F0-9283-A8827CED3E66}"/>
              </a:ext>
            </a:extLst>
          </p:cNvPr>
          <p:cNvSpPr txBox="1"/>
          <p:nvPr/>
        </p:nvSpPr>
        <p:spPr>
          <a:xfrm>
            <a:off x="3452327" y="2886192"/>
            <a:ext cx="5516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100">
                <a:cs typeface="Times New Roman" panose="02020603050405020304" pitchFamily="18" charset="0"/>
              </a:rPr>
              <a:t>Enter Full Name</a:t>
            </a: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7334D554-B079-4B73-9BFE-67ECC25BA9D1}"/>
              </a:ext>
            </a:extLst>
          </p:cNvPr>
          <p:cNvSpPr txBox="1"/>
          <p:nvPr/>
        </p:nvSpPr>
        <p:spPr>
          <a:xfrm>
            <a:off x="3452327" y="3542491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>
                <a:cs typeface="Times New Roman" panose="02020603050405020304" pitchFamily="18" charset="0"/>
              </a:rPr>
              <a:t>Enter Password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24C243A1-A1E0-43FA-BEAF-D67E3C020349}"/>
              </a:ext>
            </a:extLst>
          </p:cNvPr>
          <p:cNvSpPr txBox="1"/>
          <p:nvPr/>
        </p:nvSpPr>
        <p:spPr>
          <a:xfrm>
            <a:off x="3452327" y="4203234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>
                <a:cs typeface="Times New Roman" panose="02020603050405020304" pitchFamily="18" charset="0"/>
              </a:rPr>
              <a:t>Enter Repeat Password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F6E56B-E271-44F1-B84E-093038DCA02D}"/>
              </a:ext>
            </a:extLst>
          </p:cNvPr>
          <p:cNvCxnSpPr/>
          <p:nvPr/>
        </p:nvCxnSpPr>
        <p:spPr>
          <a:xfrm>
            <a:off x="3452327" y="4906347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5A3D45-006C-4F83-9B4C-B844AD8BFDFB}"/>
              </a:ext>
            </a:extLst>
          </p:cNvPr>
          <p:cNvSpPr txBox="1"/>
          <p:nvPr/>
        </p:nvSpPr>
        <p:spPr>
          <a:xfrm>
            <a:off x="3452327" y="5449078"/>
            <a:ext cx="5516120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6458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838200" y="1440327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Times New Roman" panose="02020603050405020304" pitchFamily="18" charset="0"/>
              </a:rPr>
              <a:t>Adding new reader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DFEA2-5E3F-4BAE-8A6F-685D72E19D82}"/>
              </a:ext>
            </a:extLst>
          </p:cNvPr>
          <p:cNvSpPr txBox="1"/>
          <p:nvPr/>
        </p:nvSpPr>
        <p:spPr>
          <a:xfrm>
            <a:off x="1623527" y="2757903"/>
            <a:ext cx="447247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First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9AA90-1BC9-4BFE-928F-B8425EF5E3F0}"/>
              </a:ext>
            </a:extLst>
          </p:cNvPr>
          <p:cNvSpPr txBox="1"/>
          <p:nvPr/>
        </p:nvSpPr>
        <p:spPr>
          <a:xfrm>
            <a:off x="6456783" y="3578366"/>
            <a:ext cx="431169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Phone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BD287-D6A2-4B38-8930-8A1D1A4B734F}"/>
              </a:ext>
            </a:extLst>
          </p:cNvPr>
          <p:cNvSpPr txBox="1"/>
          <p:nvPr/>
        </p:nvSpPr>
        <p:spPr>
          <a:xfrm>
            <a:off x="6456784" y="2725637"/>
            <a:ext cx="431169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Last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CF1D9-D61E-42FE-B389-EC2868DBA1F0}"/>
              </a:ext>
            </a:extLst>
          </p:cNvPr>
          <p:cNvSpPr txBox="1"/>
          <p:nvPr/>
        </p:nvSpPr>
        <p:spPr>
          <a:xfrm>
            <a:off x="1623527" y="3570056"/>
            <a:ext cx="447247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Date of birth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BA17F5-5420-49A4-AF18-E6B5431CE079}"/>
              </a:ext>
            </a:extLst>
          </p:cNvPr>
          <p:cNvSpPr/>
          <p:nvPr/>
        </p:nvSpPr>
        <p:spPr>
          <a:xfrm>
            <a:off x="1423523" y="4292082"/>
            <a:ext cx="953994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1896A-C3A0-47E8-BA9E-AA6C26C0D1FA}"/>
              </a:ext>
            </a:extLst>
          </p:cNvPr>
          <p:cNvSpPr txBox="1"/>
          <p:nvPr/>
        </p:nvSpPr>
        <p:spPr>
          <a:xfrm>
            <a:off x="3995833" y="4305141"/>
            <a:ext cx="45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Add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ABB78B-1E60-54EB-02C6-A795CB91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90887"/>
              </p:ext>
            </p:extLst>
          </p:nvPr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29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838200" y="1440327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Adding new reader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DFEA2-5E3F-4BAE-8A6F-685D72E19D82}"/>
              </a:ext>
            </a:extLst>
          </p:cNvPr>
          <p:cNvSpPr txBox="1"/>
          <p:nvPr/>
        </p:nvSpPr>
        <p:spPr>
          <a:xfrm>
            <a:off x="1623527" y="2757903"/>
            <a:ext cx="447247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Nguyen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9AA90-1BC9-4BFE-928F-B8425EF5E3F0}"/>
              </a:ext>
            </a:extLst>
          </p:cNvPr>
          <p:cNvSpPr txBox="1"/>
          <p:nvPr/>
        </p:nvSpPr>
        <p:spPr>
          <a:xfrm>
            <a:off x="6456783" y="3578366"/>
            <a:ext cx="431169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012345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BD287-D6A2-4B38-8930-8A1D1A4B734F}"/>
              </a:ext>
            </a:extLst>
          </p:cNvPr>
          <p:cNvSpPr txBox="1"/>
          <p:nvPr/>
        </p:nvSpPr>
        <p:spPr>
          <a:xfrm>
            <a:off x="6456784" y="2725637"/>
            <a:ext cx="431169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Thao Nguyen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CF1D9-D61E-42FE-B389-EC2868DBA1F0}"/>
              </a:ext>
            </a:extLst>
          </p:cNvPr>
          <p:cNvSpPr txBox="1"/>
          <p:nvPr/>
        </p:nvSpPr>
        <p:spPr>
          <a:xfrm>
            <a:off x="1623527" y="3570056"/>
            <a:ext cx="447247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BA17F5-5420-49A4-AF18-E6B5431CE079}"/>
              </a:ext>
            </a:extLst>
          </p:cNvPr>
          <p:cNvSpPr/>
          <p:nvPr/>
        </p:nvSpPr>
        <p:spPr>
          <a:xfrm>
            <a:off x="1423523" y="4292082"/>
            <a:ext cx="953994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1896A-C3A0-47E8-BA9E-AA6C26C0D1FA}"/>
              </a:ext>
            </a:extLst>
          </p:cNvPr>
          <p:cNvSpPr txBox="1"/>
          <p:nvPr/>
        </p:nvSpPr>
        <p:spPr>
          <a:xfrm>
            <a:off x="3995833" y="4305141"/>
            <a:ext cx="45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Add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ABB78B-1E60-54EB-02C6-A795CB913FB1}"/>
              </a:ext>
            </a:extLst>
          </p:cNvPr>
          <p:cNvGraphicFramePr>
            <a:graphicFrameLocks noGrp="1"/>
          </p:cNvGraphicFramePr>
          <p:nvPr/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60B25BF-1C50-9461-12F7-33549D3031E2}"/>
              </a:ext>
            </a:extLst>
          </p:cNvPr>
          <p:cNvSpPr/>
          <p:nvPr/>
        </p:nvSpPr>
        <p:spPr>
          <a:xfrm>
            <a:off x="1603741" y="2085623"/>
            <a:ext cx="9344953" cy="402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You have added a new reader successfully!</a:t>
            </a:r>
            <a:endParaRPr lang="vi-V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745066" y="1484080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Times New Roman" panose="02020603050405020304" pitchFamily="18" charset="0"/>
              </a:rPr>
              <a:t>List of books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E7F202-9BF8-401E-8B4A-C5383AA0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95414"/>
              </p:ext>
            </p:extLst>
          </p:nvPr>
        </p:nvGraphicFramePr>
        <p:xfrm>
          <a:off x="1222309" y="2247445"/>
          <a:ext cx="99184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88">
                  <a:extLst>
                    <a:ext uri="{9D8B030D-6E8A-4147-A177-3AD203B41FA5}">
                      <a16:colId xmlns:a16="http://schemas.microsoft.com/office/drawing/2014/main" val="3986468996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279921022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3114847914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1029349443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528978689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Author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Describe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FF0000"/>
                          </a:solidFill>
                          <a:hlinkClick r:id="rId3" action="ppaction://hlinksldjump"/>
                        </a:rPr>
                        <a:t>Delete</a:t>
                      </a:r>
                      <a:endParaRPr lang="en-US" i="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0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1394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EF6C2211-7879-AAEC-2ECF-B4EFBA41A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90887"/>
              </p:ext>
            </p:extLst>
          </p:nvPr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9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745066" y="1484080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Times New Roman" panose="02020603050405020304" pitchFamily="18" charset="0"/>
              </a:rPr>
              <a:t>List of books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E7F202-9BF8-401E-8B4A-C5383AA06D66}"/>
              </a:ext>
            </a:extLst>
          </p:cNvPr>
          <p:cNvGraphicFramePr>
            <a:graphicFrameLocks noGrp="1"/>
          </p:cNvGraphicFramePr>
          <p:nvPr/>
        </p:nvGraphicFramePr>
        <p:xfrm>
          <a:off x="1222309" y="2247445"/>
          <a:ext cx="99184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88">
                  <a:extLst>
                    <a:ext uri="{9D8B030D-6E8A-4147-A177-3AD203B41FA5}">
                      <a16:colId xmlns:a16="http://schemas.microsoft.com/office/drawing/2014/main" val="3986468996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279921022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3114847914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1029349443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528978689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Describe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0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1394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EF6C2211-7879-AAEC-2ECF-B4EFBA41A8DE}"/>
              </a:ext>
            </a:extLst>
          </p:cNvPr>
          <p:cNvGraphicFramePr>
            <a:graphicFrameLocks noGrp="1"/>
          </p:cNvGraphicFramePr>
          <p:nvPr/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179BC26-36B0-13BB-547B-03C991EFDB83}"/>
              </a:ext>
            </a:extLst>
          </p:cNvPr>
          <p:cNvSpPr/>
          <p:nvPr/>
        </p:nvSpPr>
        <p:spPr>
          <a:xfrm>
            <a:off x="4106029" y="144873"/>
            <a:ext cx="3583821" cy="14705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198840B-2DA0-6A82-8A60-4D7F5CC2F06B}"/>
              </a:ext>
            </a:extLst>
          </p:cNvPr>
          <p:cNvSpPr txBox="1"/>
          <p:nvPr/>
        </p:nvSpPr>
        <p:spPr>
          <a:xfrm>
            <a:off x="4342968" y="354289"/>
            <a:ext cx="334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you sure?</a:t>
            </a:r>
            <a:endParaRPr lang="vi-VN" sz="2000" dirty="0"/>
          </a:p>
        </p:txBody>
      </p:sp>
      <p:sp>
        <p:nvSpPr>
          <p:cNvPr id="9" name="Lưu đồ: Điểm Kết Thúc 8">
            <a:hlinkClick r:id="rId4" action="ppaction://hlinksldjump"/>
            <a:extLst>
              <a:ext uri="{FF2B5EF4-FFF2-40B4-BE49-F238E27FC236}">
                <a16:creationId xmlns:a16="http://schemas.microsoft.com/office/drawing/2014/main" id="{6A563C51-0513-3DB4-5798-D3A0F927BEDC}"/>
              </a:ext>
            </a:extLst>
          </p:cNvPr>
          <p:cNvSpPr/>
          <p:nvPr/>
        </p:nvSpPr>
        <p:spPr>
          <a:xfrm>
            <a:off x="5319055" y="960744"/>
            <a:ext cx="1043085" cy="40010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0" name="Lưu đồ: Điểm Kết Thúc 9">
            <a:hlinkClick r:id="rId5" action="ppaction://hlinksldjump"/>
            <a:extLst>
              <a:ext uri="{FF2B5EF4-FFF2-40B4-BE49-F238E27FC236}">
                <a16:creationId xmlns:a16="http://schemas.microsoft.com/office/drawing/2014/main" id="{8D863863-E16B-5EB2-F7FA-01D477C9126F}"/>
              </a:ext>
            </a:extLst>
          </p:cNvPr>
          <p:cNvSpPr/>
          <p:nvPr/>
        </p:nvSpPr>
        <p:spPr>
          <a:xfrm>
            <a:off x="6489289" y="947821"/>
            <a:ext cx="1043085" cy="400109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72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745066" y="1484080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Times New Roman" panose="02020603050405020304" pitchFamily="18" charset="0"/>
              </a:rPr>
              <a:t>List of books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E7F202-9BF8-401E-8B4A-C5383AA0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32687"/>
              </p:ext>
            </p:extLst>
          </p:nvPr>
        </p:nvGraphicFramePr>
        <p:xfrm>
          <a:off x="1222309" y="2247445"/>
          <a:ext cx="99184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88">
                  <a:extLst>
                    <a:ext uri="{9D8B030D-6E8A-4147-A177-3AD203B41FA5}">
                      <a16:colId xmlns:a16="http://schemas.microsoft.com/office/drawing/2014/main" val="3986468996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279921022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3114847914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1029349443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528978689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Author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Describe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1394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EF6C2211-7879-AAEC-2ECF-B4EFBA41A8DE}"/>
              </a:ext>
            </a:extLst>
          </p:cNvPr>
          <p:cNvGraphicFramePr>
            <a:graphicFrameLocks noGrp="1"/>
          </p:cNvGraphicFramePr>
          <p:nvPr/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  <p:sp>
        <p:nvSpPr>
          <p:cNvPr id="7" name="Lưu đồ: Đường kết nối 6">
            <a:hlinkClick r:id="rId4" action="ppaction://hlinksldjump"/>
            <a:extLst>
              <a:ext uri="{FF2B5EF4-FFF2-40B4-BE49-F238E27FC236}">
                <a16:creationId xmlns:a16="http://schemas.microsoft.com/office/drawing/2014/main" id="{D2A6705B-7DEC-078A-B231-D80570D93304}"/>
              </a:ext>
            </a:extLst>
          </p:cNvPr>
          <p:cNvSpPr/>
          <p:nvPr/>
        </p:nvSpPr>
        <p:spPr>
          <a:xfrm>
            <a:off x="72812" y="146807"/>
            <a:ext cx="479214" cy="386593"/>
          </a:xfrm>
          <a:prstGeom prst="flowChartConnector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0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D51012-A42F-44D9-9A0C-0460170A0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71318"/>
              </p:ext>
            </p:extLst>
          </p:nvPr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745066" y="1484080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Times New Roman" panose="02020603050405020304" pitchFamily="18" charset="0"/>
              </a:rPr>
              <a:t>List of reader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E7F202-9BF8-401E-8B4A-C5383AA06D66}"/>
              </a:ext>
            </a:extLst>
          </p:cNvPr>
          <p:cNvGraphicFramePr>
            <a:graphicFrameLocks noGrp="1"/>
          </p:cNvGraphicFramePr>
          <p:nvPr/>
        </p:nvGraphicFramePr>
        <p:xfrm>
          <a:off x="1222309" y="2247445"/>
          <a:ext cx="99184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88">
                  <a:extLst>
                    <a:ext uri="{9D8B030D-6E8A-4147-A177-3AD203B41FA5}">
                      <a16:colId xmlns:a16="http://schemas.microsoft.com/office/drawing/2014/main" val="3986468996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279921022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3114847914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1029349443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528978689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Author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Describe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0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1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8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D51012-A42F-44D9-9A0C-0460170A023B}"/>
              </a:ext>
            </a:extLst>
          </p:cNvPr>
          <p:cNvGraphicFramePr>
            <a:graphicFrameLocks noGrp="1"/>
          </p:cNvGraphicFramePr>
          <p:nvPr/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745066" y="1484080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Times New Roman" panose="02020603050405020304" pitchFamily="18" charset="0"/>
              </a:rPr>
              <a:t>List of reader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E7F202-9BF8-401E-8B4A-C5383AA06D66}"/>
              </a:ext>
            </a:extLst>
          </p:cNvPr>
          <p:cNvGraphicFramePr>
            <a:graphicFrameLocks noGrp="1"/>
          </p:cNvGraphicFramePr>
          <p:nvPr/>
        </p:nvGraphicFramePr>
        <p:xfrm>
          <a:off x="1222309" y="2247445"/>
          <a:ext cx="99184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88">
                  <a:extLst>
                    <a:ext uri="{9D8B030D-6E8A-4147-A177-3AD203B41FA5}">
                      <a16:colId xmlns:a16="http://schemas.microsoft.com/office/drawing/2014/main" val="3986468996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279921022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3114847914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1029349443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528978689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Author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Describe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0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13942"/>
                  </a:ext>
                </a:extLst>
              </a:tr>
            </a:tbl>
          </a:graphicData>
        </a:graphic>
      </p:graphicFrame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65B6758E-0DC6-7DB0-C7EE-82C8BA62FC1B}"/>
              </a:ext>
            </a:extLst>
          </p:cNvPr>
          <p:cNvSpPr/>
          <p:nvPr/>
        </p:nvSpPr>
        <p:spPr>
          <a:xfrm>
            <a:off x="4106029" y="144873"/>
            <a:ext cx="3583821" cy="14705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C1BF104-750A-B7A9-D816-32617F915146}"/>
              </a:ext>
            </a:extLst>
          </p:cNvPr>
          <p:cNvSpPr txBox="1"/>
          <p:nvPr/>
        </p:nvSpPr>
        <p:spPr>
          <a:xfrm>
            <a:off x="4342968" y="354289"/>
            <a:ext cx="334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you sure?</a:t>
            </a:r>
            <a:endParaRPr lang="vi-VN" sz="2000" dirty="0"/>
          </a:p>
        </p:txBody>
      </p:sp>
      <p:sp>
        <p:nvSpPr>
          <p:cNvPr id="8" name="Lưu đồ: Điểm Kết Thúc 7">
            <a:hlinkClick r:id="rId4" action="ppaction://hlinksldjump"/>
            <a:extLst>
              <a:ext uri="{FF2B5EF4-FFF2-40B4-BE49-F238E27FC236}">
                <a16:creationId xmlns:a16="http://schemas.microsoft.com/office/drawing/2014/main" id="{0F9842BB-06D4-83BC-6652-D86753C570C5}"/>
              </a:ext>
            </a:extLst>
          </p:cNvPr>
          <p:cNvSpPr/>
          <p:nvPr/>
        </p:nvSpPr>
        <p:spPr>
          <a:xfrm>
            <a:off x="5319055" y="960744"/>
            <a:ext cx="1043085" cy="40010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" name="Lưu đồ: Điểm Kết Thúc 8">
            <a:hlinkClick r:id="rId5" action="ppaction://hlinksldjump"/>
            <a:extLst>
              <a:ext uri="{FF2B5EF4-FFF2-40B4-BE49-F238E27FC236}">
                <a16:creationId xmlns:a16="http://schemas.microsoft.com/office/drawing/2014/main" id="{700B743E-08C3-D665-CCC3-0E2331FC623F}"/>
              </a:ext>
            </a:extLst>
          </p:cNvPr>
          <p:cNvSpPr/>
          <p:nvPr/>
        </p:nvSpPr>
        <p:spPr>
          <a:xfrm>
            <a:off x="6489289" y="947821"/>
            <a:ext cx="1043085" cy="400109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0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D51012-A42F-44D9-9A0C-0460170A023B}"/>
              </a:ext>
            </a:extLst>
          </p:cNvPr>
          <p:cNvGraphicFramePr>
            <a:graphicFrameLocks noGrp="1"/>
          </p:cNvGraphicFramePr>
          <p:nvPr/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745066" y="1484080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Times New Roman" panose="02020603050405020304" pitchFamily="18" charset="0"/>
              </a:rPr>
              <a:t>List of reader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E7F202-9BF8-401E-8B4A-C5383AA0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46615"/>
              </p:ext>
            </p:extLst>
          </p:nvPr>
        </p:nvGraphicFramePr>
        <p:xfrm>
          <a:off x="1222309" y="2247445"/>
          <a:ext cx="99184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88">
                  <a:extLst>
                    <a:ext uri="{9D8B030D-6E8A-4147-A177-3AD203B41FA5}">
                      <a16:colId xmlns:a16="http://schemas.microsoft.com/office/drawing/2014/main" val="3986468996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279921022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3114847914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1029349443"/>
                    </a:ext>
                  </a:extLst>
                </a:gridCol>
                <a:gridCol w="1983688">
                  <a:extLst>
                    <a:ext uri="{9D8B030D-6E8A-4147-A177-3AD203B41FA5}">
                      <a16:colId xmlns:a16="http://schemas.microsoft.com/office/drawing/2014/main" val="528978689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Author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Describe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13942"/>
                  </a:ext>
                </a:extLst>
              </a:tr>
            </a:tbl>
          </a:graphicData>
        </a:graphic>
      </p:graphicFrame>
      <p:sp>
        <p:nvSpPr>
          <p:cNvPr id="3" name="Lưu đồ: Đường kết nối 2">
            <a:hlinkClick r:id="rId4" action="ppaction://hlinksldjump"/>
            <a:extLst>
              <a:ext uri="{FF2B5EF4-FFF2-40B4-BE49-F238E27FC236}">
                <a16:creationId xmlns:a16="http://schemas.microsoft.com/office/drawing/2014/main" id="{400EC718-4A2D-DA5D-B542-9EA17389A8E1}"/>
              </a:ext>
            </a:extLst>
          </p:cNvPr>
          <p:cNvSpPr/>
          <p:nvPr/>
        </p:nvSpPr>
        <p:spPr>
          <a:xfrm>
            <a:off x="72812" y="146807"/>
            <a:ext cx="479214" cy="386593"/>
          </a:xfrm>
          <a:prstGeom prst="flowChartConnector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DAB-BB7B-48D4-8E21-2CA0605EE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5427-9927-4A5F-928D-D134FC900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09269-5471-4B7E-B021-398BF393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44B3-0CDE-4C7A-8199-ED627F93CC5C}"/>
              </a:ext>
            </a:extLst>
          </p:cNvPr>
          <p:cNvSpPr/>
          <p:nvPr/>
        </p:nvSpPr>
        <p:spPr>
          <a:xfrm>
            <a:off x="736600" y="922867"/>
            <a:ext cx="10803467" cy="5350933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54A4-F873-471F-B647-EEB2C3BA6006}"/>
              </a:ext>
            </a:extLst>
          </p:cNvPr>
          <p:cNvSpPr txBox="1"/>
          <p:nvPr/>
        </p:nvSpPr>
        <p:spPr>
          <a:xfrm>
            <a:off x="3368351" y="970806"/>
            <a:ext cx="5803641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Register</a:t>
            </a:r>
          </a:p>
          <a:p>
            <a:r>
              <a:rPr lang="en-US" sz="1100" dirty="0">
                <a:solidFill>
                  <a:schemeClr val="bg1"/>
                </a:solidFill>
                <a:cs typeface="Times New Roman" panose="02020603050405020304" pitchFamily="18" charset="0"/>
              </a:rPr>
              <a:t>Please fill in this form to create an account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Email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Full name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Repeat Password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By creating an account you agree to our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Term &amp; Privacy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Already have an account? </a:t>
            </a:r>
            <a:r>
              <a:rPr lang="en-US" sz="1200" dirty="0">
                <a:solidFill>
                  <a:schemeClr val="accent1"/>
                </a:solidFill>
                <a:cs typeface="Times New Roman" panose="02020603050405020304" pitchFamily="18" charset="0"/>
                <a:hlinkClick r:id="rId3" action="ppaction://hlinksldjump"/>
              </a:rPr>
              <a:t>Sign in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5B70C-35BC-49DB-B3AD-EE94A9DADF39}"/>
              </a:ext>
            </a:extLst>
          </p:cNvPr>
          <p:cNvCxnSpPr/>
          <p:nvPr/>
        </p:nvCxnSpPr>
        <p:spPr>
          <a:xfrm>
            <a:off x="3368351" y="1600200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7CAFB1FF-A813-4B3D-9D7E-A7FB87C30ED8}"/>
              </a:ext>
            </a:extLst>
          </p:cNvPr>
          <p:cNvSpPr txBox="1"/>
          <p:nvPr/>
        </p:nvSpPr>
        <p:spPr>
          <a:xfrm>
            <a:off x="3452327" y="2245169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vi-VN" sz="1100" dirty="0">
                <a:cs typeface="Times New Roman" panose="02020603050405020304" pitchFamily="18" charset="0"/>
              </a:rPr>
              <a:t>abc@gmail.com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78E77-3D1D-42F0-9283-A8827CED3E66}"/>
              </a:ext>
            </a:extLst>
          </p:cNvPr>
          <p:cNvSpPr txBox="1"/>
          <p:nvPr/>
        </p:nvSpPr>
        <p:spPr>
          <a:xfrm>
            <a:off x="3452327" y="2924692"/>
            <a:ext cx="5516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vi-VN" sz="1100" dirty="0">
                <a:cs typeface="Times New Roman" panose="02020603050405020304" pitchFamily="18" charset="0"/>
              </a:rPr>
              <a:t>Nguyen Thao Nguyen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7334D554-B079-4B73-9BFE-67ECC25BA9D1}"/>
              </a:ext>
            </a:extLst>
          </p:cNvPr>
          <p:cNvSpPr txBox="1"/>
          <p:nvPr/>
        </p:nvSpPr>
        <p:spPr>
          <a:xfrm>
            <a:off x="3452327" y="3542491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ptos Serif" panose="020B0502040204020203" pitchFamily="18" charset="0"/>
                <a:cs typeface="Aptos Serif" panose="020B0502040204020203" pitchFamily="18" charset="0"/>
              </a:rPr>
              <a:t>••••••••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24C243A1-A1E0-43FA-BEAF-D67E3C020349}"/>
              </a:ext>
            </a:extLst>
          </p:cNvPr>
          <p:cNvSpPr txBox="1"/>
          <p:nvPr/>
        </p:nvSpPr>
        <p:spPr>
          <a:xfrm>
            <a:off x="3452327" y="4203234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ptos Serif" panose="020B0502040204020203" pitchFamily="18" charset="0"/>
                <a:cs typeface="Aptos Serif" panose="020B0502040204020203" pitchFamily="18" charset="0"/>
              </a:rPr>
              <a:t>••••••••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F6E56B-E271-44F1-B84E-093038DCA02D}"/>
              </a:ext>
            </a:extLst>
          </p:cNvPr>
          <p:cNvCxnSpPr/>
          <p:nvPr/>
        </p:nvCxnSpPr>
        <p:spPr>
          <a:xfrm>
            <a:off x="3452327" y="4906347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hlinkClick r:id="rId4" action="ppaction://hlinksldjump"/>
            <a:extLst>
              <a:ext uri="{FF2B5EF4-FFF2-40B4-BE49-F238E27FC236}">
                <a16:creationId xmlns:a16="http://schemas.microsoft.com/office/drawing/2014/main" id="{F15A3D45-006C-4F83-9B4C-B844AD8BFDFB}"/>
              </a:ext>
            </a:extLst>
          </p:cNvPr>
          <p:cNvSpPr txBox="1"/>
          <p:nvPr/>
        </p:nvSpPr>
        <p:spPr>
          <a:xfrm>
            <a:off x="3452327" y="5449078"/>
            <a:ext cx="5516120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5693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5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5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DAB-BB7B-48D4-8E21-2CA0605EE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5427-9927-4A5F-928D-D134FC900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09269-5471-4B7E-B021-398BF393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44B3-0CDE-4C7A-8199-ED627F93CC5C}"/>
              </a:ext>
            </a:extLst>
          </p:cNvPr>
          <p:cNvSpPr/>
          <p:nvPr/>
        </p:nvSpPr>
        <p:spPr>
          <a:xfrm>
            <a:off x="736600" y="635001"/>
            <a:ext cx="10803467" cy="56388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54A4-F873-471F-B647-EEB2C3BA6006}"/>
              </a:ext>
            </a:extLst>
          </p:cNvPr>
          <p:cNvSpPr txBox="1"/>
          <p:nvPr/>
        </p:nvSpPr>
        <p:spPr>
          <a:xfrm>
            <a:off x="3368351" y="1440939"/>
            <a:ext cx="580364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Register</a:t>
            </a:r>
          </a:p>
          <a:p>
            <a:r>
              <a:rPr lang="en-US" sz="1100" dirty="0">
                <a:solidFill>
                  <a:schemeClr val="bg1"/>
                </a:solidFill>
                <a:cs typeface="Times New Roman" panose="02020603050405020304" pitchFamily="18" charset="0"/>
              </a:rPr>
              <a:t>Please fill in this form to create an account</a:t>
            </a: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Email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Full name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Repeat Password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By creating an account you agree to our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Term &amp; Privacy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Already have an account? </a:t>
            </a:r>
            <a:r>
              <a:rPr lang="en-US" sz="1200" dirty="0">
                <a:solidFill>
                  <a:schemeClr val="accent1"/>
                </a:solidFill>
                <a:cs typeface="Times New Roman" panose="02020603050405020304" pitchFamily="18" charset="0"/>
                <a:hlinkClick r:id="rId3" action="ppaction://hlinksldjump"/>
              </a:rPr>
              <a:t>Sign in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5B70C-35BC-49DB-B3AD-EE94A9DADF39}"/>
              </a:ext>
            </a:extLst>
          </p:cNvPr>
          <p:cNvCxnSpPr/>
          <p:nvPr/>
        </p:nvCxnSpPr>
        <p:spPr>
          <a:xfrm>
            <a:off x="3422176" y="1440939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7CAFB1FF-A813-4B3D-9D7E-A7FB87C30ED8}"/>
              </a:ext>
            </a:extLst>
          </p:cNvPr>
          <p:cNvSpPr txBox="1"/>
          <p:nvPr/>
        </p:nvSpPr>
        <p:spPr>
          <a:xfrm>
            <a:off x="3464164" y="2417282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cs typeface="Times New Roman" panose="02020603050405020304" pitchFamily="18" charset="0"/>
              </a:rPr>
              <a:t>Enter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78E77-3D1D-42F0-9283-A8827CED3E66}"/>
              </a:ext>
            </a:extLst>
          </p:cNvPr>
          <p:cNvSpPr txBox="1"/>
          <p:nvPr/>
        </p:nvSpPr>
        <p:spPr>
          <a:xfrm>
            <a:off x="3452327" y="3104039"/>
            <a:ext cx="5516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100" dirty="0">
                <a:cs typeface="Times New Roman" panose="02020603050405020304" pitchFamily="18" charset="0"/>
              </a:rPr>
              <a:t>Enter Full Name</a:t>
            </a: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7334D554-B079-4B73-9BFE-67ECC25BA9D1}"/>
              </a:ext>
            </a:extLst>
          </p:cNvPr>
          <p:cNvSpPr txBox="1"/>
          <p:nvPr/>
        </p:nvSpPr>
        <p:spPr>
          <a:xfrm>
            <a:off x="3452327" y="3734599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>
                <a:cs typeface="Times New Roman" panose="02020603050405020304" pitchFamily="18" charset="0"/>
              </a:rPr>
              <a:t>Enter Password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24C243A1-A1E0-43FA-BEAF-D67E3C020349}"/>
              </a:ext>
            </a:extLst>
          </p:cNvPr>
          <p:cNvSpPr txBox="1"/>
          <p:nvPr/>
        </p:nvSpPr>
        <p:spPr>
          <a:xfrm>
            <a:off x="3452327" y="4428296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>
                <a:cs typeface="Times New Roman" panose="02020603050405020304" pitchFamily="18" charset="0"/>
              </a:rPr>
              <a:t>Enter Repeat Password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F6E56B-E271-44F1-B84E-093038DCA02D}"/>
              </a:ext>
            </a:extLst>
          </p:cNvPr>
          <p:cNvCxnSpPr/>
          <p:nvPr/>
        </p:nvCxnSpPr>
        <p:spPr>
          <a:xfrm>
            <a:off x="3452327" y="4906347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5A3D45-006C-4F83-9B4C-B844AD8BFDFB}"/>
              </a:ext>
            </a:extLst>
          </p:cNvPr>
          <p:cNvSpPr txBox="1"/>
          <p:nvPr/>
        </p:nvSpPr>
        <p:spPr>
          <a:xfrm>
            <a:off x="3464164" y="5700539"/>
            <a:ext cx="5516120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079EEAE-F1BC-16EB-B9A6-F596718D9D4F}"/>
              </a:ext>
            </a:extLst>
          </p:cNvPr>
          <p:cNvSpPr/>
          <p:nvPr/>
        </p:nvSpPr>
        <p:spPr>
          <a:xfrm>
            <a:off x="3452327" y="811742"/>
            <a:ext cx="5454606" cy="402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You have register successfully!</a:t>
            </a:r>
            <a:endParaRPr lang="vi-V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6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9996-A87D-41CA-BB7C-57965D3A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24E2-20DE-4371-8FBB-62FB1FAD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8D05D-2979-4C62-BB83-4F0C9260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8951E0-D211-471B-B165-EE22DC146D7A}"/>
              </a:ext>
            </a:extLst>
          </p:cNvPr>
          <p:cNvSpPr/>
          <p:nvPr/>
        </p:nvSpPr>
        <p:spPr>
          <a:xfrm>
            <a:off x="736600" y="922867"/>
            <a:ext cx="10803467" cy="5350933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CF0E1-129F-48E4-B58B-A50A1F1B8076}"/>
              </a:ext>
            </a:extLst>
          </p:cNvPr>
          <p:cNvSpPr txBox="1"/>
          <p:nvPr/>
        </p:nvSpPr>
        <p:spPr>
          <a:xfrm>
            <a:off x="3368351" y="970806"/>
            <a:ext cx="580364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Login</a:t>
            </a:r>
          </a:p>
          <a:p>
            <a:r>
              <a:rPr lang="en-US" sz="1100" dirty="0">
                <a:solidFill>
                  <a:schemeClr val="bg1"/>
                </a:solidFill>
                <a:cs typeface="Times New Roman" panose="02020603050405020304" pitchFamily="18" charset="0"/>
              </a:rPr>
              <a:t>Please fill in this form to login account</a:t>
            </a:r>
            <a:endParaRPr lang="en-US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Email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Repeat Password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By creating an account you agree to our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Term &amp; Privacy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vi-V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you don’t have any account please click this link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  <a:hlinkClick r:id="rId3" action="ppaction://hlinksldjump"/>
              </a:rPr>
              <a:t>sign up</a:t>
            </a:r>
            <a:endParaRPr lang="en-US" sz="1200" u="sng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9722D986-5DB7-4B8E-9664-8925D3E54228}"/>
              </a:ext>
            </a:extLst>
          </p:cNvPr>
          <p:cNvSpPr txBox="1"/>
          <p:nvPr/>
        </p:nvSpPr>
        <p:spPr>
          <a:xfrm>
            <a:off x="3452327" y="220745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cs typeface="Times New Roman" panose="02020603050405020304" pitchFamily="18" charset="0"/>
              </a:rPr>
              <a:t>Enter Email</a:t>
            </a:r>
          </a:p>
        </p:txBody>
      </p: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9FF16576-D6EB-435E-9D1A-68250C42B4D7}"/>
              </a:ext>
            </a:extLst>
          </p:cNvPr>
          <p:cNvSpPr txBox="1"/>
          <p:nvPr/>
        </p:nvSpPr>
        <p:spPr>
          <a:xfrm>
            <a:off x="3452327" y="289074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cs typeface="Times New Roman" panose="02020603050405020304" pitchFamily="18" charset="0"/>
              </a:rPr>
              <a:t>Enter Password</a:t>
            </a:r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39F15CA9-05B9-4247-A589-9D3632FEE92E}"/>
              </a:ext>
            </a:extLst>
          </p:cNvPr>
          <p:cNvSpPr txBox="1"/>
          <p:nvPr/>
        </p:nvSpPr>
        <p:spPr>
          <a:xfrm>
            <a:off x="3452327" y="355452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cs typeface="Times New Roman" panose="02020603050405020304" pitchFamily="18" charset="0"/>
              </a:rPr>
              <a:t>Enter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ACE6A0-192D-4607-B83F-008DC1E40EF1}"/>
              </a:ext>
            </a:extLst>
          </p:cNvPr>
          <p:cNvCxnSpPr/>
          <p:nvPr/>
        </p:nvCxnSpPr>
        <p:spPr>
          <a:xfrm>
            <a:off x="3368351" y="1600200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24ADA-2EAD-4811-9752-CF834EBAB336}"/>
              </a:ext>
            </a:extLst>
          </p:cNvPr>
          <p:cNvCxnSpPr/>
          <p:nvPr/>
        </p:nvCxnSpPr>
        <p:spPr>
          <a:xfrm>
            <a:off x="3452327" y="4906347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BDB2C1-58BE-4349-BCAC-80DCEBFC9888}"/>
              </a:ext>
            </a:extLst>
          </p:cNvPr>
          <p:cNvSpPr txBox="1"/>
          <p:nvPr/>
        </p:nvSpPr>
        <p:spPr>
          <a:xfrm>
            <a:off x="3452327" y="5013782"/>
            <a:ext cx="5516120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299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9996-A87D-41CA-BB7C-57965D3A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6" y="67500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24E2-20DE-4371-8FBB-62FB1FAD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66" y="213550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8D05D-2979-4C62-BB83-4F0C9260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8951E0-D211-471B-B165-EE22DC146D7A}"/>
              </a:ext>
            </a:extLst>
          </p:cNvPr>
          <p:cNvSpPr/>
          <p:nvPr/>
        </p:nvSpPr>
        <p:spPr>
          <a:xfrm>
            <a:off x="694266" y="470517"/>
            <a:ext cx="10803467" cy="6113163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CF0E1-129F-48E4-B58B-A50A1F1B8076}"/>
              </a:ext>
            </a:extLst>
          </p:cNvPr>
          <p:cNvSpPr txBox="1"/>
          <p:nvPr/>
        </p:nvSpPr>
        <p:spPr>
          <a:xfrm>
            <a:off x="3326017" y="1280686"/>
            <a:ext cx="580364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Login</a:t>
            </a:r>
          </a:p>
          <a:p>
            <a:r>
              <a:rPr lang="en-US" sz="1100" dirty="0">
                <a:solidFill>
                  <a:schemeClr val="bg1"/>
                </a:solidFill>
                <a:cs typeface="Times New Roman" panose="02020603050405020304" pitchFamily="18" charset="0"/>
              </a:rPr>
              <a:t>Please fill in this form to login account</a:t>
            </a:r>
            <a:endParaRPr lang="en-US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Email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Repeat Password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By creating an account you agree to our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Term &amp; Privacy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vi-V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you don’t have any account please click this link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  <a:hlinkClick r:id="rId3" action="ppaction://hlinksldjump"/>
              </a:rPr>
              <a:t>sign up</a:t>
            </a:r>
            <a:endParaRPr lang="en-US" sz="1200" u="sng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9722D986-5DB7-4B8E-9664-8925D3E54228}"/>
              </a:ext>
            </a:extLst>
          </p:cNvPr>
          <p:cNvSpPr txBox="1"/>
          <p:nvPr/>
        </p:nvSpPr>
        <p:spPr>
          <a:xfrm>
            <a:off x="3409993" y="251733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vi-VN" sz="1100" dirty="0">
                <a:cs typeface="Times New Roman" panose="02020603050405020304" pitchFamily="18" charset="0"/>
              </a:rPr>
              <a:t>abc@gmail.com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9FF16576-D6EB-435E-9D1A-68250C42B4D7}"/>
              </a:ext>
            </a:extLst>
          </p:cNvPr>
          <p:cNvSpPr txBox="1"/>
          <p:nvPr/>
        </p:nvSpPr>
        <p:spPr>
          <a:xfrm>
            <a:off x="3409993" y="320062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ptos Serif" panose="020B0502040204020203" pitchFamily="18" charset="0"/>
                <a:cs typeface="Aptos Serif" panose="020B0502040204020203" pitchFamily="18" charset="0"/>
              </a:rPr>
              <a:t>••••••••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39F15CA9-05B9-4247-A589-9D3632FEE92E}"/>
              </a:ext>
            </a:extLst>
          </p:cNvPr>
          <p:cNvSpPr txBox="1"/>
          <p:nvPr/>
        </p:nvSpPr>
        <p:spPr>
          <a:xfrm>
            <a:off x="3409993" y="386440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ptos Serif" panose="020B0502040204020203" pitchFamily="18" charset="0"/>
                <a:cs typeface="Aptos Serif" panose="020B0502040204020203" pitchFamily="18" charset="0"/>
              </a:rPr>
              <a:t>••••••••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ACE6A0-192D-4607-B83F-008DC1E40EF1}"/>
              </a:ext>
            </a:extLst>
          </p:cNvPr>
          <p:cNvCxnSpPr/>
          <p:nvPr/>
        </p:nvCxnSpPr>
        <p:spPr>
          <a:xfrm>
            <a:off x="3326017" y="1910080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24ADA-2EAD-4811-9752-CF834EBAB336}"/>
              </a:ext>
            </a:extLst>
          </p:cNvPr>
          <p:cNvCxnSpPr/>
          <p:nvPr/>
        </p:nvCxnSpPr>
        <p:spPr>
          <a:xfrm>
            <a:off x="3409993" y="5216227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9FBDB2C1-58BE-4349-BCAC-80DCEBFC9888}"/>
              </a:ext>
            </a:extLst>
          </p:cNvPr>
          <p:cNvSpPr txBox="1"/>
          <p:nvPr/>
        </p:nvSpPr>
        <p:spPr>
          <a:xfrm>
            <a:off x="3409993" y="5323662"/>
            <a:ext cx="5516120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9" name="Lưu đồ: Đường kết nối 8">
            <a:hlinkClick r:id="rId5" action="ppaction://hlinksldjump"/>
            <a:extLst>
              <a:ext uri="{FF2B5EF4-FFF2-40B4-BE49-F238E27FC236}">
                <a16:creationId xmlns:a16="http://schemas.microsoft.com/office/drawing/2014/main" id="{436EB223-047B-8063-505C-968A88B8604C}"/>
              </a:ext>
            </a:extLst>
          </p:cNvPr>
          <p:cNvSpPr/>
          <p:nvPr/>
        </p:nvSpPr>
        <p:spPr>
          <a:xfrm>
            <a:off x="163768" y="134743"/>
            <a:ext cx="182880" cy="173255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27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9996-A87D-41CA-BB7C-57965D3A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6" y="67500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24E2-20DE-4371-8FBB-62FB1FAD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66" y="213550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8D05D-2979-4C62-BB83-4F0C9260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8951E0-D211-471B-B165-EE22DC146D7A}"/>
              </a:ext>
            </a:extLst>
          </p:cNvPr>
          <p:cNvSpPr/>
          <p:nvPr/>
        </p:nvSpPr>
        <p:spPr>
          <a:xfrm>
            <a:off x="694266" y="470517"/>
            <a:ext cx="10803467" cy="6113163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CF0E1-129F-48E4-B58B-A50A1F1B8076}"/>
              </a:ext>
            </a:extLst>
          </p:cNvPr>
          <p:cNvSpPr txBox="1"/>
          <p:nvPr/>
        </p:nvSpPr>
        <p:spPr>
          <a:xfrm>
            <a:off x="3326017" y="1280686"/>
            <a:ext cx="580364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Login</a:t>
            </a:r>
          </a:p>
          <a:p>
            <a:r>
              <a:rPr lang="en-US" sz="1100" dirty="0">
                <a:solidFill>
                  <a:schemeClr val="bg1"/>
                </a:solidFill>
                <a:cs typeface="Times New Roman" panose="02020603050405020304" pitchFamily="18" charset="0"/>
              </a:rPr>
              <a:t>Please fill in this form to login account</a:t>
            </a:r>
            <a:endParaRPr lang="en-US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Email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Repeat Password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By creating an account you agree to our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Term &amp; Privacy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vi-V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you don’t have any account please click this link </a:t>
            </a:r>
            <a:r>
              <a:rPr lang="en-US" sz="1200" u="sng" dirty="0">
                <a:solidFill>
                  <a:schemeClr val="accent1"/>
                </a:solidFill>
                <a:cs typeface="Times New Roman" panose="02020603050405020304" pitchFamily="18" charset="0"/>
                <a:hlinkClick r:id="rId3" action="ppaction://hlinksldjump"/>
              </a:rPr>
              <a:t>sign up</a:t>
            </a:r>
            <a:endParaRPr lang="en-US" sz="1200" u="sng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9722D986-5DB7-4B8E-9664-8925D3E54228}"/>
              </a:ext>
            </a:extLst>
          </p:cNvPr>
          <p:cNvSpPr txBox="1"/>
          <p:nvPr/>
        </p:nvSpPr>
        <p:spPr>
          <a:xfrm>
            <a:off x="3409993" y="251733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vi-VN" sz="1100" dirty="0">
                <a:cs typeface="Times New Roman" panose="02020603050405020304" pitchFamily="18" charset="0"/>
              </a:rPr>
              <a:t>abc@gmail.com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9FF16576-D6EB-435E-9D1A-68250C42B4D7}"/>
              </a:ext>
            </a:extLst>
          </p:cNvPr>
          <p:cNvSpPr txBox="1"/>
          <p:nvPr/>
        </p:nvSpPr>
        <p:spPr>
          <a:xfrm>
            <a:off x="3409993" y="320062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ptos Serif" panose="020B0502040204020203" pitchFamily="18" charset="0"/>
                <a:cs typeface="Aptos Serif" panose="020B0502040204020203" pitchFamily="18" charset="0"/>
              </a:rPr>
              <a:t>••••••••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39F15CA9-05B9-4247-A589-9D3632FEE92E}"/>
              </a:ext>
            </a:extLst>
          </p:cNvPr>
          <p:cNvSpPr txBox="1"/>
          <p:nvPr/>
        </p:nvSpPr>
        <p:spPr>
          <a:xfrm>
            <a:off x="3409993" y="3864408"/>
            <a:ext cx="551612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ptos Serif" panose="020B0502040204020203" pitchFamily="18" charset="0"/>
                <a:cs typeface="Aptos Serif" panose="020B0502040204020203" pitchFamily="18" charset="0"/>
              </a:rPr>
              <a:t>••••••••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ACE6A0-192D-4607-B83F-008DC1E40EF1}"/>
              </a:ext>
            </a:extLst>
          </p:cNvPr>
          <p:cNvCxnSpPr/>
          <p:nvPr/>
        </p:nvCxnSpPr>
        <p:spPr>
          <a:xfrm>
            <a:off x="3326017" y="1910080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24ADA-2EAD-4811-9752-CF834EBAB336}"/>
              </a:ext>
            </a:extLst>
          </p:cNvPr>
          <p:cNvCxnSpPr/>
          <p:nvPr/>
        </p:nvCxnSpPr>
        <p:spPr>
          <a:xfrm>
            <a:off x="3409993" y="5216227"/>
            <a:ext cx="5600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9FBDB2C1-58BE-4349-BCAC-80DCEBFC9888}"/>
              </a:ext>
            </a:extLst>
          </p:cNvPr>
          <p:cNvSpPr txBox="1"/>
          <p:nvPr/>
        </p:nvSpPr>
        <p:spPr>
          <a:xfrm>
            <a:off x="3409993" y="5323662"/>
            <a:ext cx="5516120" cy="369332"/>
          </a:xfrm>
          <a:prstGeom prst="rect">
            <a:avLst/>
          </a:prstGeom>
          <a:solidFill>
            <a:schemeClr val="accent6">
              <a:lumMod val="50000"/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9" name="Lưu đồ: Đường kết nối 8">
            <a:hlinkClick r:id="rId5" action="ppaction://hlinksldjump"/>
            <a:extLst>
              <a:ext uri="{FF2B5EF4-FFF2-40B4-BE49-F238E27FC236}">
                <a16:creationId xmlns:a16="http://schemas.microsoft.com/office/drawing/2014/main" id="{436EB223-047B-8063-505C-968A88B8604C}"/>
              </a:ext>
            </a:extLst>
          </p:cNvPr>
          <p:cNvSpPr/>
          <p:nvPr/>
        </p:nvSpPr>
        <p:spPr>
          <a:xfrm>
            <a:off x="163768" y="6508910"/>
            <a:ext cx="182880" cy="173255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89D6295-760A-C373-0A1D-76F03E6A7009}"/>
              </a:ext>
            </a:extLst>
          </p:cNvPr>
          <p:cNvSpPr/>
          <p:nvPr/>
        </p:nvSpPr>
        <p:spPr>
          <a:xfrm>
            <a:off x="3076224" y="710116"/>
            <a:ext cx="6462944" cy="470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Email/Password does not match</a:t>
            </a:r>
            <a:endParaRPr lang="vi-V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D51012-A42F-44D9-9A0C-0460170A0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78905"/>
              </p:ext>
            </p:extLst>
          </p:nvPr>
        </p:nvGraphicFramePr>
        <p:xfrm>
          <a:off x="-205274" y="158620"/>
          <a:ext cx="1220444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2911151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4851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Times New Roman" panose="02020603050405020304" pitchFamily="18" charset="0"/>
                        </a:rPr>
                        <a:t>Home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0586A00-DDC8-403A-9C90-DCEC7B6D0AA7}"/>
              </a:ext>
            </a:extLst>
          </p:cNvPr>
          <p:cNvSpPr txBox="1"/>
          <p:nvPr/>
        </p:nvSpPr>
        <p:spPr>
          <a:xfrm>
            <a:off x="1677957" y="2303616"/>
            <a:ext cx="669937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cs typeface="Times New Roman" panose="02020603050405020304" pitchFamily="18" charset="0"/>
              </a:rPr>
              <a:t>Let management your </a:t>
            </a:r>
          </a:p>
          <a:p>
            <a:r>
              <a:rPr lang="en-US" sz="5400">
                <a:solidFill>
                  <a:schemeClr val="bg1"/>
                </a:solidFill>
                <a:cs typeface="Times New Roman" panose="02020603050405020304" pitchFamily="18" charset="0"/>
              </a:rPr>
              <a:t>Library</a:t>
            </a:r>
          </a:p>
          <a:p>
            <a:r>
              <a:rPr lang="en-US" sz="1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is power.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A7D76F-8AE1-42F0-959C-CF5D6EC559EA}"/>
              </a:ext>
            </a:extLst>
          </p:cNvPr>
          <p:cNvSpPr/>
          <p:nvPr/>
        </p:nvSpPr>
        <p:spPr>
          <a:xfrm>
            <a:off x="1663960" y="4413380"/>
            <a:ext cx="1744825" cy="4164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9D4E7EDE-6DFC-49ED-B913-9BB9BB2E10BE}"/>
              </a:ext>
            </a:extLst>
          </p:cNvPr>
          <p:cNvSpPr txBox="1"/>
          <p:nvPr/>
        </p:nvSpPr>
        <p:spPr>
          <a:xfrm>
            <a:off x="1677957" y="4477176"/>
            <a:ext cx="174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Times New Roman" panose="02020603050405020304" pitchFamily="18" charset="0"/>
              </a:rPr>
              <a:t>Add a new book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CC6F33-3550-49DB-B54E-D70FDE8A4878}"/>
              </a:ext>
            </a:extLst>
          </p:cNvPr>
          <p:cNvSpPr/>
          <p:nvPr/>
        </p:nvSpPr>
        <p:spPr>
          <a:xfrm>
            <a:off x="3458550" y="4409049"/>
            <a:ext cx="1744825" cy="4164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hlinkClick r:id="rId4" action="ppaction://hlinksldjump"/>
            <a:extLst>
              <a:ext uri="{FF2B5EF4-FFF2-40B4-BE49-F238E27FC236}">
                <a16:creationId xmlns:a16="http://schemas.microsoft.com/office/drawing/2014/main" id="{E3C6D749-9F6F-4AE8-8E66-5E79413CFF7F}"/>
              </a:ext>
            </a:extLst>
          </p:cNvPr>
          <p:cNvSpPr txBox="1"/>
          <p:nvPr/>
        </p:nvSpPr>
        <p:spPr>
          <a:xfrm>
            <a:off x="3458550" y="4478784"/>
            <a:ext cx="174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Times New Roman" panose="02020603050405020304" pitchFamily="18" charset="0"/>
              </a:rPr>
              <a:t>Add a new reader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06C477-B4AF-48E6-9F66-52512E449C35}"/>
              </a:ext>
            </a:extLst>
          </p:cNvPr>
          <p:cNvSpPr/>
          <p:nvPr/>
        </p:nvSpPr>
        <p:spPr>
          <a:xfrm>
            <a:off x="7091270" y="4407442"/>
            <a:ext cx="1744825" cy="4164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409632-00A8-4056-99B9-7C0C6CC83536}"/>
              </a:ext>
            </a:extLst>
          </p:cNvPr>
          <p:cNvSpPr/>
          <p:nvPr/>
        </p:nvSpPr>
        <p:spPr>
          <a:xfrm>
            <a:off x="5274910" y="4407443"/>
            <a:ext cx="1744825" cy="4164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5CAD5795-575B-4099-9310-4E4786158620}"/>
              </a:ext>
            </a:extLst>
          </p:cNvPr>
          <p:cNvSpPr txBox="1"/>
          <p:nvPr/>
        </p:nvSpPr>
        <p:spPr>
          <a:xfrm>
            <a:off x="5274910" y="4477177"/>
            <a:ext cx="174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Times New Roman" panose="02020603050405020304" pitchFamily="18" charset="0"/>
              </a:rPr>
              <a:t>List book</a:t>
            </a:r>
          </a:p>
        </p:txBody>
      </p:sp>
      <p:sp>
        <p:nvSpPr>
          <p:cNvPr id="22" name="TextBox 21">
            <a:hlinkClick r:id="rId6" action="ppaction://hlinksldjump"/>
            <a:extLst>
              <a:ext uri="{FF2B5EF4-FFF2-40B4-BE49-F238E27FC236}">
                <a16:creationId xmlns:a16="http://schemas.microsoft.com/office/drawing/2014/main" id="{177F586F-DF0F-4066-8CD5-0E545E057A42}"/>
              </a:ext>
            </a:extLst>
          </p:cNvPr>
          <p:cNvSpPr txBox="1"/>
          <p:nvPr/>
        </p:nvSpPr>
        <p:spPr>
          <a:xfrm>
            <a:off x="7069500" y="4477175"/>
            <a:ext cx="174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Times New Roman" panose="02020603050405020304" pitchFamily="18" charset="0"/>
              </a:rPr>
              <a:t>List reader</a:t>
            </a:r>
          </a:p>
        </p:txBody>
      </p:sp>
    </p:spTree>
    <p:extLst>
      <p:ext uri="{BB962C8B-B14F-4D97-AF65-F5344CB8AC3E}">
        <p14:creationId xmlns:p14="http://schemas.microsoft.com/office/powerpoint/2010/main" val="12669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838200" y="1440327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Times New Roman" panose="02020603050405020304" pitchFamily="18" charset="0"/>
              </a:rPr>
              <a:t>Adding Information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DFEA2-5E3F-4BAE-8A6F-685D72E19D82}"/>
              </a:ext>
            </a:extLst>
          </p:cNvPr>
          <p:cNvSpPr txBox="1"/>
          <p:nvPr/>
        </p:nvSpPr>
        <p:spPr>
          <a:xfrm>
            <a:off x="1623527" y="2757903"/>
            <a:ext cx="447247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9AA90-1BC9-4BFE-928F-B8425EF5E3F0}"/>
              </a:ext>
            </a:extLst>
          </p:cNvPr>
          <p:cNvSpPr txBox="1"/>
          <p:nvPr/>
        </p:nvSpPr>
        <p:spPr>
          <a:xfrm>
            <a:off x="6456783" y="3578366"/>
            <a:ext cx="431169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Describe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BD287-D6A2-4B38-8930-8A1D1A4B734F}"/>
              </a:ext>
            </a:extLst>
          </p:cNvPr>
          <p:cNvSpPr txBox="1"/>
          <p:nvPr/>
        </p:nvSpPr>
        <p:spPr>
          <a:xfrm>
            <a:off x="6456784" y="2725637"/>
            <a:ext cx="431169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Author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CF1D9-D61E-42FE-B389-EC2868DBA1F0}"/>
              </a:ext>
            </a:extLst>
          </p:cNvPr>
          <p:cNvSpPr txBox="1"/>
          <p:nvPr/>
        </p:nvSpPr>
        <p:spPr>
          <a:xfrm>
            <a:off x="1623527" y="3570056"/>
            <a:ext cx="447247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Year of Publication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BA17F5-5420-49A4-AF18-E6B5431CE079}"/>
              </a:ext>
            </a:extLst>
          </p:cNvPr>
          <p:cNvSpPr/>
          <p:nvPr/>
        </p:nvSpPr>
        <p:spPr>
          <a:xfrm>
            <a:off x="1423523" y="4292082"/>
            <a:ext cx="953994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1896A-C3A0-47E8-BA9E-AA6C26C0D1FA}"/>
              </a:ext>
            </a:extLst>
          </p:cNvPr>
          <p:cNvSpPr txBox="1"/>
          <p:nvPr/>
        </p:nvSpPr>
        <p:spPr>
          <a:xfrm>
            <a:off x="3995833" y="4305141"/>
            <a:ext cx="45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Add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ECC1735-FA12-B1F7-8B1E-794295F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90887"/>
              </p:ext>
            </p:extLst>
          </p:nvPr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8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E539-E197-4383-8A6D-784A3CF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C7CD-A99D-4311-A37C-588064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AD0FA0-EA6C-43C6-90CB-357997161129}"/>
              </a:ext>
            </a:extLst>
          </p:cNvPr>
          <p:cNvSpPr/>
          <p:nvPr/>
        </p:nvSpPr>
        <p:spPr>
          <a:xfrm>
            <a:off x="838200" y="1440327"/>
            <a:ext cx="10701867" cy="37517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997E-6927-4561-86D0-D95D593397A7}"/>
              </a:ext>
            </a:extLst>
          </p:cNvPr>
          <p:cNvSpPr txBox="1"/>
          <p:nvPr/>
        </p:nvSpPr>
        <p:spPr>
          <a:xfrm>
            <a:off x="3271761" y="1512552"/>
            <a:ext cx="600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Adding Information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DFEA2-5E3F-4BAE-8A6F-685D72E19D82}"/>
              </a:ext>
            </a:extLst>
          </p:cNvPr>
          <p:cNvSpPr txBox="1"/>
          <p:nvPr/>
        </p:nvSpPr>
        <p:spPr>
          <a:xfrm>
            <a:off x="1623527" y="2757903"/>
            <a:ext cx="447247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Ten </a:t>
            </a:r>
            <a:r>
              <a:rPr lang="en-US" dirty="0" err="1">
                <a:solidFill>
                  <a:schemeClr val="bg1"/>
                </a:solidFill>
              </a:rPr>
              <a:t>sach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9AA90-1BC9-4BFE-928F-B8425EF5E3F0}"/>
              </a:ext>
            </a:extLst>
          </p:cNvPr>
          <p:cNvSpPr txBox="1"/>
          <p:nvPr/>
        </p:nvSpPr>
        <p:spPr>
          <a:xfrm>
            <a:off x="6456783" y="3578366"/>
            <a:ext cx="431169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loai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BD287-D6A2-4B38-8930-8A1D1A4B734F}"/>
              </a:ext>
            </a:extLst>
          </p:cNvPr>
          <p:cNvSpPr txBox="1"/>
          <p:nvPr/>
        </p:nvSpPr>
        <p:spPr>
          <a:xfrm>
            <a:off x="6456784" y="2725637"/>
            <a:ext cx="431169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 </a:t>
            </a:r>
            <a:r>
              <a:rPr lang="en-US" dirty="0" err="1">
                <a:solidFill>
                  <a:schemeClr val="bg1"/>
                </a:solidFill>
              </a:rPr>
              <a:t>gia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CF1D9-D61E-42FE-B389-EC2868DBA1F0}"/>
              </a:ext>
            </a:extLst>
          </p:cNvPr>
          <p:cNvSpPr txBox="1"/>
          <p:nvPr/>
        </p:nvSpPr>
        <p:spPr>
          <a:xfrm>
            <a:off x="1623527" y="3570056"/>
            <a:ext cx="4472473" cy="36933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BA17F5-5420-49A4-AF18-E6B5431CE079}"/>
              </a:ext>
            </a:extLst>
          </p:cNvPr>
          <p:cNvSpPr/>
          <p:nvPr/>
        </p:nvSpPr>
        <p:spPr>
          <a:xfrm>
            <a:off x="1423523" y="4292082"/>
            <a:ext cx="953994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1896A-C3A0-47E8-BA9E-AA6C26C0D1FA}"/>
              </a:ext>
            </a:extLst>
          </p:cNvPr>
          <p:cNvSpPr txBox="1"/>
          <p:nvPr/>
        </p:nvSpPr>
        <p:spPr>
          <a:xfrm>
            <a:off x="3995833" y="4305141"/>
            <a:ext cx="45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ECC1735-FA12-B1F7-8B1E-794295FCF7AD}"/>
              </a:ext>
            </a:extLst>
          </p:cNvPr>
          <p:cNvGraphicFramePr>
            <a:graphicFrameLocks noGrp="1"/>
          </p:cNvGraphicFramePr>
          <p:nvPr/>
        </p:nvGraphicFramePr>
        <p:xfrm>
          <a:off x="0" y="146807"/>
          <a:ext cx="120819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9">
                  <a:extLst>
                    <a:ext uri="{9D8B030D-6E8A-4147-A177-3AD203B41FA5}">
                      <a16:colId xmlns:a16="http://schemas.microsoft.com/office/drawing/2014/main" val="3041329079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2267396470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74796347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9461125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71827229"/>
                    </a:ext>
                  </a:extLst>
                </a:gridCol>
                <a:gridCol w="1414624">
                  <a:extLst>
                    <a:ext uri="{9D8B030D-6E8A-4147-A177-3AD203B41FA5}">
                      <a16:colId xmlns:a16="http://schemas.microsoft.com/office/drawing/2014/main" val="5783450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4170948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5108285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Times New Roman" panose="02020603050405020304" pitchFamily="18" charset="0"/>
                        </a:rPr>
                        <a:t>Management Library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Testimonials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About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Contact us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63495"/>
                  </a:ext>
                </a:extLst>
              </a:tr>
            </a:tbl>
          </a:graphicData>
        </a:graphic>
      </p:graphicFrame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D938E03-CF11-5E5F-F494-64006F2749B6}"/>
              </a:ext>
            </a:extLst>
          </p:cNvPr>
          <p:cNvSpPr/>
          <p:nvPr/>
        </p:nvSpPr>
        <p:spPr>
          <a:xfrm>
            <a:off x="1516656" y="1999865"/>
            <a:ext cx="9344953" cy="402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You have added the book successfully!</a:t>
            </a:r>
            <a:endParaRPr lang="vi-V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5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638</Words>
  <Application>Microsoft Office PowerPoint</Application>
  <PresentationFormat>Màn hình rộng</PresentationFormat>
  <Paragraphs>378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Aptos Serif</vt:lpstr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NGUYEN THAO NGUYEN</cp:lastModifiedBy>
  <cp:revision>11</cp:revision>
  <dcterms:created xsi:type="dcterms:W3CDTF">2023-12-19T14:19:29Z</dcterms:created>
  <dcterms:modified xsi:type="dcterms:W3CDTF">2023-12-22T06:31:21Z</dcterms:modified>
</cp:coreProperties>
</file>