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ành Trịnh" initials="TT" lastIdx="1" clrIdx="0">
    <p:extLst>
      <p:ext uri="{19B8F6BF-5375-455C-9EA6-DF929625EA0E}">
        <p15:presenceInfo xmlns:p15="http://schemas.microsoft.com/office/powerpoint/2012/main" userId="1e856789c72599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98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29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80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2830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91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6244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050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24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33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005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734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998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436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25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35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97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A54D-BA3F-4F69-A63F-745B67F41AB6}" type="datetimeFigureOut">
              <a:rPr lang="vi-VN" smtClean="0"/>
              <a:t>30/11/2016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182A56-C620-4700-B7F7-11D564EEB5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12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57" y="20591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Caro Game.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iểu luận Java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2577" y="4591251"/>
            <a:ext cx="480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SVTH: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Lê Trọng Trí - 13119044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 Trịnh Duy Thành - 13119037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28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Tạo bàn cờ và kiểm tra kết nối Client-Server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781" y="1495425"/>
            <a:ext cx="7139835" cy="484822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Chờ kết nối giữa Client – 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Luôn nhận dữ liệu về sau đó chuyển sang dạng chuỗi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Tạo 1 mảng chuỗi để lưu dữ liệu tách ra từ chuỗi nhận về(tách theo dấu ‘ , ’).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Tùy theo chuỗi đầu là chat hay caro để xử lí cho phù hợp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“Chat” đưa chuỗi lên khung chat. “Caro” vẽ lên button theo vị trí đã nhận.</a:t>
            </a:r>
            <a:endParaRPr lang="vi-V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43" y="803178"/>
            <a:ext cx="5596302" cy="54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90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Hàm newgame()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1495425"/>
            <a:ext cx="5653412" cy="48482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Tạo lại bàn cờ khi được gọi.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Cài đặt lại thời gian ván game.</a:t>
            </a:r>
            <a:endParaRPr lang="vi-V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84" y="2823184"/>
            <a:ext cx="5372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Hàm setVisiblePanel()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1495425"/>
            <a:ext cx="4181474" cy="48482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Hiển thị bàn cờ.</a:t>
            </a:r>
          </a:p>
          <a:p>
            <a:pPr algn="l"/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6" y="2983804"/>
            <a:ext cx="4889674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Hàm setEnableButton()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1495425"/>
            <a:ext cx="4181474" cy="48482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Cho phép đánh or khóa bàn cờ.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2162175"/>
            <a:ext cx="4953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Xử lý thắng thua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1495425"/>
            <a:ext cx="5340261" cy="48482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Kiểm tra các nước đã đi theo hàng ngang.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1323975"/>
            <a:ext cx="5162550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4600"/>
            <a:ext cx="3819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Xử lý thắng thua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1495425"/>
            <a:ext cx="5590782" cy="48482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Kiểm tra các nước đã đi theo hàng dọc.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89" y="1285875"/>
            <a:ext cx="5105400" cy="505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9" y="2514600"/>
            <a:ext cx="3810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Xử lý thắng thua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1495425"/>
            <a:ext cx="5052162" cy="48482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Kiểm tra các nước đã đi theo hàng chéo 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37" y="1019175"/>
            <a:ext cx="5095875" cy="532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552700"/>
            <a:ext cx="3829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Xử lý thắng thua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1495425"/>
            <a:ext cx="4667248" cy="48482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Kiểm tra các nước đã đi theo hàng chéo \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162616"/>
            <a:ext cx="5719762" cy="5458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2614612"/>
            <a:ext cx="3838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Hàm kiểm tra thắng thua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826" y="1382412"/>
            <a:ext cx="5824240" cy="148117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 Có 2 lựa chọn. Nếu chọn yes hàm newgame() sẽ được gọi và tạo lại ván mới.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no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thoát</a:t>
            </a:r>
            <a:r>
              <a:rPr lang="en-US" sz="2400" dirty="0" smtClean="0"/>
              <a:t> </a:t>
            </a:r>
            <a:r>
              <a:rPr lang="en-US" sz="2400" dirty="0" err="1" smtClean="0"/>
              <a:t>khỏi</a:t>
            </a:r>
            <a:r>
              <a:rPr lang="en-US" sz="2400" dirty="0" smtClean="0"/>
              <a:t> </a:t>
            </a:r>
            <a:r>
              <a:rPr lang="en-US" sz="2400" dirty="0" err="1" smtClean="0"/>
              <a:t>trò</a:t>
            </a:r>
            <a:r>
              <a:rPr lang="en-US" sz="2400" dirty="0" smtClean="0"/>
              <a:t> </a:t>
            </a:r>
            <a:r>
              <a:rPr lang="en-US" sz="2400" dirty="0" err="1" smtClean="0"/>
              <a:t>chơi</a:t>
            </a:r>
            <a:r>
              <a:rPr lang="en-US" sz="2400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9762"/>
            <a:ext cx="5819775" cy="5323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2863582"/>
            <a:ext cx="5195887" cy="34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Tổng quan project:</a:t>
            </a:r>
            <a:endParaRPr lang="vi-V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Game ứng dụng của giao tiếp truyền nhận dữ liệu giữa Client – Server</a:t>
            </a:r>
          </a:p>
          <a:p>
            <a:r>
              <a:rPr lang="en-US" sz="3200" dirty="0" smtClean="0"/>
              <a:t>Chơi game giữa Client – Server.</a:t>
            </a:r>
          </a:p>
          <a:p>
            <a:r>
              <a:rPr lang="en-US" sz="3200" dirty="0" smtClean="0"/>
              <a:t>Chat giữa Client – Server.</a:t>
            </a:r>
          </a:p>
          <a:p>
            <a:r>
              <a:rPr lang="en-US" sz="3200" dirty="0" smtClean="0"/>
              <a:t>Có bộ đếm thời gian của mỗi ván game.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759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Thư viện và biến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1495425"/>
            <a:ext cx="4229101" cy="4848225"/>
          </a:xfrm>
        </p:spPr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37" y="1068645"/>
            <a:ext cx="3873414" cy="52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Frame và Panel chứa ô cờ</a:t>
            </a:r>
            <a:endParaRPr lang="vi-V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937" y="1495425"/>
            <a:ext cx="5930813" cy="48482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Tạo đối tượng khung chứa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Tạo đối tượng </a:t>
            </a:r>
            <a:r>
              <a:rPr lang="en-US" sz="2400" b="1" i="1" dirty="0" smtClean="0"/>
              <a:t>p </a:t>
            </a:r>
            <a:r>
              <a:rPr lang="en-US" sz="2400" dirty="0" smtClean="0"/>
              <a:t>Panel chứa ô cờ.</a:t>
            </a:r>
            <a:endParaRPr lang="en-US" sz="2400" b="1" i="1" dirty="0" smtClean="0"/>
          </a:p>
          <a:p>
            <a:pPr algn="l"/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1382689"/>
            <a:ext cx="5124450" cy="4742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1" y="308610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459" y="1495425"/>
            <a:ext cx="5680292" cy="48482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Tạo Menu bar cho Frame.</a:t>
            </a:r>
          </a:p>
          <a:p>
            <a:pPr algn="l"/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69398"/>
            <a:ext cx="4933950" cy="342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27807"/>
            <a:ext cx="5114925" cy="34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Xử lý sự kiện ItemMenu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301" y="1495425"/>
            <a:ext cx="5079175" cy="48482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Xử lý biến sự kiện các Item Menu: New Game, Exit, About, Help.</a:t>
            </a:r>
            <a:endParaRPr lang="vi-V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47" y="1106147"/>
            <a:ext cx="6300003" cy="5237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71849"/>
            <a:ext cx="35337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 hiển thị thời gian ván game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249" y="1495425"/>
            <a:ext cx="5104227" cy="48482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Tạo 1 Label hiển thị thời gian.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Xử lý sự kiện cho Label.</a:t>
            </a:r>
            <a:endParaRPr lang="vi-V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78" y="1590675"/>
            <a:ext cx="6448522" cy="4012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59" y="3919537"/>
            <a:ext cx="2990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Khung Chat và xử lý sự kiện Chat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782" y="3011075"/>
            <a:ext cx="6854868" cy="29799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Tạo 1 TextArea.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Tạo 1 TextField.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Tạo 1 Button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Xử lý sự kiện Chat.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805675"/>
            <a:ext cx="4086225" cy="5668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364649"/>
            <a:ext cx="3143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"/>
            <a:ext cx="9144000" cy="8407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Tạo bàn cờ và kiểm tra kết nối Client-Server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563" y="1495425"/>
            <a:ext cx="6175330" cy="48482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Tạo bàn cờ bằng Button thông qua mảng 2 chiều.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75" y="1269399"/>
            <a:ext cx="5286375" cy="531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12369"/>
            <a:ext cx="5172075" cy="34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386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Đề tài: Caro Game.</vt:lpstr>
      <vt:lpstr>Tổng quan project:</vt:lpstr>
      <vt:lpstr>Thư viện và biến</vt:lpstr>
      <vt:lpstr>Frame và Panel chứa ô cờ</vt:lpstr>
      <vt:lpstr>Menu</vt:lpstr>
      <vt:lpstr>Xử lý sự kiện ItemMenu</vt:lpstr>
      <vt:lpstr>Label hiển thị thời gian ván game</vt:lpstr>
      <vt:lpstr>Khung Chat và xử lý sự kiện Chat</vt:lpstr>
      <vt:lpstr>Tạo bàn cờ và kiểm tra kết nối Client-Server</vt:lpstr>
      <vt:lpstr>Tạo bàn cờ và kiểm tra kết nối Client-Server</vt:lpstr>
      <vt:lpstr>Hàm newgame()</vt:lpstr>
      <vt:lpstr>Hàm setVisiblePanel()</vt:lpstr>
      <vt:lpstr>Hàm setEnableButton()</vt:lpstr>
      <vt:lpstr>Xử lý thắng thua</vt:lpstr>
      <vt:lpstr>Xử lý thắng thua</vt:lpstr>
      <vt:lpstr>Xử lý thắng thua</vt:lpstr>
      <vt:lpstr>Xử lý thắng thua</vt:lpstr>
      <vt:lpstr>Hàm kiểm tra thắng thua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Trịnh</dc:creator>
  <cp:lastModifiedBy>Tri Le</cp:lastModifiedBy>
  <cp:revision>26</cp:revision>
  <dcterms:created xsi:type="dcterms:W3CDTF">2016-11-01T15:11:51Z</dcterms:created>
  <dcterms:modified xsi:type="dcterms:W3CDTF">2016-11-30T08:42:08Z</dcterms:modified>
</cp:coreProperties>
</file>