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CCE8D-C9EB-D92D-DB8E-0C7E84401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73EE6B-9B09-C6A4-4ED9-4AB242778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06D39F-D64B-571B-06BD-B2A8F028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67494-1B47-85DA-70FA-C05F1909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A5C647-94F3-53CF-0E6A-43E94864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504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8F872-DC20-DCA7-C4A9-373DB0AD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DEC744-B6FD-5E8B-AD0A-9AA882A2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0FBED-365D-414D-6018-E01CF727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3B164-FF43-1E76-5178-6C1697D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E4304-AB1D-C3F4-97F3-9AF320A2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927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779679-FD9D-7D91-7FE3-ACB6E10B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FB4E0B-9BB5-77EB-CF1D-7F7E21890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F9D8A9-970A-44BB-9C76-4ED57D16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10404-C0A4-6832-4328-21074BB1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BEA7D-1DD4-6B2D-8CAD-2B3E09C9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740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942E2-CB7C-9C93-F518-5EA0CDDF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CF283-2C1D-935E-948C-19E01D3D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0B6DAC-E712-8BC1-88B8-B9740B0A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D167F-E089-4270-C1B3-A2DE0D02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DDD30-A92B-9F3F-9992-550D0F67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77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6BA08-5717-355B-AEF5-37CE3205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F65B10-A82B-0BBF-AF0C-22F7FFCCA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1929B5-9BBA-5B1D-3340-35D4FCF8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163C05-CA57-2210-F7C8-7ABE3A8E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4E905-1E43-9D28-5D0B-CCF4FF6F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99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B9798-ACE1-BBE7-C596-948AC363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262BED-5645-F6FC-2EE7-F13C9963D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096BC2-2952-B8C3-9720-FB41F93E1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D4EE93-CFC5-D050-1546-3F412F42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4EC87-2737-B8FC-21E9-52217725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E7C465-075A-D132-90B7-54EF5392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53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DDA45-12A8-9FA2-18D1-CA7102E8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B9591F-ED90-144C-40BB-DE542241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1906BC-CA4F-F419-9CE0-C7D89F1F1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4A334E-CDF1-5663-3476-6BD6A7A94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6654ED-D7F3-B4CA-55CD-ECE84EBE3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C066FD-FADE-FDA7-3325-CEB95F85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D0E5AC-3A2A-4903-4945-DD045A48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C335AD-2157-3C9F-C7D6-C56E5532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47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C16B9-3FAA-2D5C-DA42-958D0000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4B179F-A5AC-75C1-32DA-36164368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7293DF-A650-A730-1D74-EFAA38B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320F47-1FB7-915D-1CB3-C6E4CDC5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07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0C2EF8A-C260-32B6-20E1-359D3AC8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576EA0-2F65-353B-4BDD-7AB634CE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E30E9C-82DF-D32E-F7A5-797FA423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211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4E1F7-2744-8547-3889-1771061A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AC584-A6DD-7DA8-27A2-F4762CDA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CF4080-572C-8F18-B850-60D4612AD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3D3FA-2CDD-ACE0-5249-2BF82EB3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1B6017-18D7-F7B4-D4BA-35647519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6AFB17-3792-3182-E233-7E8A3CFA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907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DB2CF-B46B-51F6-3107-48D934A4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D94E25-593D-13FE-C3D2-4B90D7F99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A65A2-D6BD-CECD-5645-4785C1AC2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79D9A5-66FF-780A-D547-8D34123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9C684C-EC54-436D-2CD8-CA54E10E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5A908E-1217-05C5-E664-9221D074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413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D3B323-9302-DCC7-2483-400CB6BB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59FB7-7C32-CF66-B88F-32CA9715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3278A-9E3F-5843-7DE2-8397F9DE2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08CEB-9BFB-4433-BADE-3792CADF3B2C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582AC-BC7C-3E69-8D30-370505191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1DC12E-8A3F-2904-DA63-5E8413E75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EE93C-BA93-4BE0-905B-12386A7C9BC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28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85765-C2A1-7C62-5843-F40A51A16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Dashboard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01F4BE-C77E-1681-A87A-9E7171A4B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Team: Software fürs Leben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959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C32A4-F0A6-5B12-7B8C-1A9876F1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Team</a:t>
            </a:r>
            <a:endParaRPr lang="de-AT" dirty="0"/>
          </a:p>
        </p:txBody>
      </p:sp>
      <p:pic>
        <p:nvPicPr>
          <p:cNvPr id="5" name="Inhaltsplatzhalter 4" descr="Abbildung von Personen im Boot">
            <a:extLst>
              <a:ext uri="{FF2B5EF4-FFF2-40B4-BE49-F238E27FC236}">
                <a16:creationId xmlns:a16="http://schemas.microsoft.com/office/drawing/2014/main" id="{A1B402F2-B137-4D28-5252-441D429BF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65" y="1825625"/>
            <a:ext cx="6392270" cy="4351338"/>
          </a:xfrm>
        </p:spPr>
      </p:pic>
    </p:spTree>
    <p:extLst>
      <p:ext uri="{BB962C8B-B14F-4D97-AF65-F5344CB8AC3E}">
        <p14:creationId xmlns:p14="http://schemas.microsoft.com/office/powerpoint/2010/main" val="375169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4CCF4-A21A-95C1-6102-57903C17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App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8AC55-0AA9-9ED3-D4C6-44807316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Berechnen von Metriken</a:t>
            </a:r>
          </a:p>
          <a:p>
            <a:r>
              <a:rPr lang="de-DE" dirty="0"/>
              <a:t>Schnelle Informationsbeschaffung über Chat-Assistenz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354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1FB87-3282-F7D9-20E9-DEEFCCBD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1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EF0A9-7DB6-EA89-2B55-D20D03D7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802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F5EE1-8460-D39C-9354-87723F7D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D583C-5514-0F54-3E01-1D1BD1BC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426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7172A-709A-4E8E-8790-D8229A43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QR-Code 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EE8AD-AE39-11E8-A847-BA8F803A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558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Smart Dashboard</vt:lpstr>
      <vt:lpstr>Das Team</vt:lpstr>
      <vt:lpstr>Die App</vt:lpstr>
      <vt:lpstr>Demo 1</vt:lpstr>
      <vt:lpstr>Demo 2</vt:lpstr>
      <vt:lpstr>QR-Code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Pleiner</dc:creator>
  <cp:lastModifiedBy>Thomas Pleiner</cp:lastModifiedBy>
  <cp:revision>1</cp:revision>
  <dcterms:created xsi:type="dcterms:W3CDTF">2025-03-20T07:16:49Z</dcterms:created>
  <dcterms:modified xsi:type="dcterms:W3CDTF">2025-03-20T07:27:15Z</dcterms:modified>
</cp:coreProperties>
</file>