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Libre Franklin"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51"/>
  </p:normalViewPr>
  <p:slideViewPr>
    <p:cSldViewPr snapToGrid="0">
      <p:cViewPr varScale="1">
        <p:scale>
          <a:sx n="140" d="100"/>
          <a:sy n="140" d="100"/>
        </p:scale>
        <p:origin x="69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90a8522c2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590a8522c2_2_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90a8522c2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590a8522c2_2_10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14748262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14748262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90a8522c2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590a8522c2_2_1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90a8522c2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590a8522c2_2_1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90a8522d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90a8522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0a8522c2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used XAMPP which is a free and open source cross-platform web server solution stack. It comes with apache web server, mysql database, and php</a:t>
            </a:r>
            <a:endParaRPr/>
          </a:p>
        </p:txBody>
      </p:sp>
      <p:sp>
        <p:nvSpPr>
          <p:cNvPr id="150" name="Google Shape;150;g590a8522c2_2_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0a8522c2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590a8522c2_2_9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14748262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14748262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14748262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14748262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14748262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14748262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14748262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14748262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14748262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14748262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1436346" y="1341340"/>
            <a:ext cx="6270922" cy="1573669"/>
          </a:xfrm>
          <a:prstGeom prst="rect">
            <a:avLst/>
          </a:prstGeom>
          <a:noFill/>
          <a:ln>
            <a:noFill/>
          </a:ln>
        </p:spPr>
        <p:txBody>
          <a:bodyPr spcFirstLastPara="1" wrap="square" lIns="68575" tIns="34275" rIns="68575" bIns="34275" anchor="b" anchorCtr="0">
            <a:noAutofit/>
          </a:bodyPr>
          <a:lstStyle>
            <a:lvl1pPr lv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2009930" y="2967209"/>
            <a:ext cx="5123755" cy="814678"/>
          </a:xfrm>
          <a:prstGeom prst="rect">
            <a:avLst/>
          </a:prstGeom>
          <a:noFill/>
          <a:ln>
            <a:noFill/>
          </a:ln>
        </p:spPr>
        <p:txBody>
          <a:bodyPr spcFirstLastPara="1" wrap="square" lIns="68575" tIns="34275" rIns="68575" bIns="34275" anchor="t" anchorCtr="0">
            <a:noAutofit/>
          </a:bodyPr>
          <a:lstStyle>
            <a:lvl1pPr lvl="0" algn="ctr">
              <a:lnSpc>
                <a:spcPct val="112000"/>
              </a:lnSpc>
              <a:spcBef>
                <a:spcPts val="0"/>
              </a:spcBef>
              <a:spcAft>
                <a:spcPts val="0"/>
              </a:spcAft>
              <a:buClr>
                <a:schemeClr val="dk2"/>
              </a:buClr>
              <a:buSzPts val="1700"/>
              <a:buNone/>
              <a:defRPr sz="1700"/>
            </a:lvl1pPr>
            <a:lvl2pPr lvl="1" algn="ctr">
              <a:lnSpc>
                <a:spcPct val="94000"/>
              </a:lnSpc>
              <a:spcBef>
                <a:spcPts val="400"/>
              </a:spcBef>
              <a:spcAft>
                <a:spcPts val="0"/>
              </a:spcAft>
              <a:buClr>
                <a:schemeClr val="dk2"/>
              </a:buClr>
              <a:buSzPts val="1500"/>
              <a:buNone/>
              <a:defRPr sz="1500"/>
            </a:lvl2pPr>
            <a:lvl3pPr lvl="2" algn="ctr">
              <a:lnSpc>
                <a:spcPct val="94000"/>
              </a:lnSpc>
              <a:spcBef>
                <a:spcPts val="400"/>
              </a:spcBef>
              <a:spcAft>
                <a:spcPts val="0"/>
              </a:spcAft>
              <a:buClr>
                <a:schemeClr val="dk2"/>
              </a:buClr>
              <a:buSzPts val="1400"/>
              <a:buNone/>
              <a:defRPr sz="1400"/>
            </a:lvl3pPr>
            <a:lvl4pPr lvl="3" algn="ctr">
              <a:lnSpc>
                <a:spcPct val="94000"/>
              </a:lnSpc>
              <a:spcBef>
                <a:spcPts val="400"/>
              </a:spcBef>
              <a:spcAft>
                <a:spcPts val="0"/>
              </a:spcAft>
              <a:buClr>
                <a:schemeClr val="dk2"/>
              </a:buClr>
              <a:buSzPts val="1200"/>
              <a:buNone/>
              <a:defRPr sz="1200"/>
            </a:lvl4pPr>
            <a:lvl5pPr lvl="4" algn="ctr">
              <a:lnSpc>
                <a:spcPct val="94000"/>
              </a:lnSpc>
              <a:spcBef>
                <a:spcPts val="400"/>
              </a:spcBef>
              <a:spcAft>
                <a:spcPts val="0"/>
              </a:spcAft>
              <a:buClr>
                <a:schemeClr val="dk2"/>
              </a:buClr>
              <a:buSzPts val="1200"/>
              <a:buNone/>
              <a:defRPr sz="1200"/>
            </a:lvl5pPr>
            <a:lvl6pPr lvl="5" algn="ctr">
              <a:lnSpc>
                <a:spcPct val="94000"/>
              </a:lnSpc>
              <a:spcBef>
                <a:spcPts val="400"/>
              </a:spcBef>
              <a:spcAft>
                <a:spcPts val="0"/>
              </a:spcAft>
              <a:buClr>
                <a:schemeClr val="dk2"/>
              </a:buClr>
              <a:buSzPts val="1200"/>
              <a:buNone/>
              <a:defRPr sz="1200"/>
            </a:lvl6pPr>
            <a:lvl7pPr lvl="6" algn="ctr">
              <a:lnSpc>
                <a:spcPct val="94000"/>
              </a:lnSpc>
              <a:spcBef>
                <a:spcPts val="400"/>
              </a:spcBef>
              <a:spcAft>
                <a:spcPts val="0"/>
              </a:spcAft>
              <a:buClr>
                <a:schemeClr val="dk2"/>
              </a:buClr>
              <a:buSzPts val="1200"/>
              <a:buNone/>
              <a:defRPr sz="1200"/>
            </a:lvl7pPr>
            <a:lvl8pPr lvl="7" algn="ctr">
              <a:lnSpc>
                <a:spcPct val="94000"/>
              </a:lnSpc>
              <a:spcBef>
                <a:spcPts val="400"/>
              </a:spcBef>
              <a:spcAft>
                <a:spcPts val="0"/>
              </a:spcAft>
              <a:buClr>
                <a:schemeClr val="dk2"/>
              </a:buClr>
              <a:buSzPts val="1200"/>
              <a:buNone/>
              <a:defRPr sz="1200"/>
            </a:lvl8pPr>
            <a:lvl9pPr lvl="8" algn="ctr">
              <a:lnSpc>
                <a:spcPct val="94000"/>
              </a:lnSpc>
              <a:spcBef>
                <a:spcPts val="400"/>
              </a:spcBef>
              <a:spcAft>
                <a:spcPts val="200"/>
              </a:spcAft>
              <a:buClr>
                <a:schemeClr val="dk2"/>
              </a:buClr>
              <a:buSzPts val="1200"/>
              <a:buNone/>
              <a:defRPr sz="1200"/>
            </a:lvl9pPr>
          </a:lstStyle>
          <a:p>
            <a:endParaRPr/>
          </a:p>
        </p:txBody>
      </p:sp>
      <p:sp>
        <p:nvSpPr>
          <p:cNvPr id="60" name="Google Shape;60;p14"/>
          <p:cNvSpPr txBox="1">
            <a:spLocks noGrp="1"/>
          </p:cNvSpPr>
          <p:nvPr>
            <p:ph type="dt" idx="10"/>
          </p:nvPr>
        </p:nvSpPr>
        <p:spPr>
          <a:xfrm>
            <a:off x="564644" y="4840039"/>
            <a:ext cx="1205958"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1938040" y="4840039"/>
            <a:ext cx="5267533" cy="303461"/>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737301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grpSp>
        <p:nvGrpSpPr>
          <p:cNvPr id="63" name="Google Shape;63;p14"/>
          <p:cNvGrpSpPr/>
          <p:nvPr/>
        </p:nvGrpSpPr>
        <p:grpSpPr>
          <a:xfrm>
            <a:off x="564644" y="558352"/>
            <a:ext cx="8005587" cy="4012253"/>
            <a:chOff x="752858" y="744469"/>
            <a:chExt cx="10674116" cy="5349671"/>
          </a:xfrm>
        </p:grpSpPr>
        <p:sp>
          <p:nvSpPr>
            <p:cNvPr id="64" name="Google Shape;64;p14"/>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65" name="Google Shape;65;p14"/>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1028700" y="1714500"/>
            <a:ext cx="7200900" cy="2686050"/>
          </a:xfrm>
          <a:prstGeom prst="rect">
            <a:avLst/>
          </a:prstGeom>
          <a:noFill/>
          <a:ln>
            <a:noFill/>
          </a:ln>
        </p:spPr>
        <p:txBody>
          <a:bodyPr spcFirstLastPara="1" wrap="square" lIns="68575" tIns="34275" rIns="68575" bIns="34275" anchor="t" anchorCtr="0">
            <a:noAutofit/>
          </a:bodyPr>
          <a:lstStyle>
            <a:lvl1pPr marL="457200" lvl="0" indent="-317500" algn="l">
              <a:lnSpc>
                <a:spcPct val="94000"/>
              </a:lnSpc>
              <a:spcBef>
                <a:spcPts val="800"/>
              </a:spcBef>
              <a:spcAft>
                <a:spcPts val="0"/>
              </a:spcAft>
              <a:buClr>
                <a:schemeClr val="dk2"/>
              </a:buClr>
              <a:buSzPts val="1400"/>
              <a:buChar char="■"/>
              <a:defRPr/>
            </a:lvl1pPr>
            <a:lvl2pPr marL="914400" lvl="1" indent="-317500" algn="l">
              <a:lnSpc>
                <a:spcPct val="94000"/>
              </a:lnSpc>
              <a:spcBef>
                <a:spcPts val="400"/>
              </a:spcBef>
              <a:spcAft>
                <a:spcPts val="0"/>
              </a:spcAft>
              <a:buClr>
                <a:schemeClr val="dk2"/>
              </a:buClr>
              <a:buSzPts val="1400"/>
              <a:buChar char="–"/>
              <a:defRPr/>
            </a:lvl2pPr>
            <a:lvl3pPr marL="1371600" lvl="2" indent="-317500" algn="l">
              <a:lnSpc>
                <a:spcPct val="94000"/>
              </a:lnSpc>
              <a:spcBef>
                <a:spcPts val="400"/>
              </a:spcBef>
              <a:spcAft>
                <a:spcPts val="0"/>
              </a:spcAft>
              <a:buClr>
                <a:schemeClr val="dk2"/>
              </a:buClr>
              <a:buSzPts val="1400"/>
              <a:buChar char="■"/>
              <a:defRPr/>
            </a:lvl3pPr>
            <a:lvl4pPr marL="1828800" lvl="3" indent="-317500" algn="l">
              <a:lnSpc>
                <a:spcPct val="94000"/>
              </a:lnSpc>
              <a:spcBef>
                <a:spcPts val="400"/>
              </a:spcBef>
              <a:spcAft>
                <a:spcPts val="0"/>
              </a:spcAft>
              <a:buClr>
                <a:schemeClr val="dk2"/>
              </a:buClr>
              <a:buSzPts val="1400"/>
              <a:buChar char="–"/>
              <a:defRPr/>
            </a:lvl4pPr>
            <a:lvl5pPr marL="2286000" lvl="4" indent="-317500" algn="l">
              <a:lnSpc>
                <a:spcPct val="94000"/>
              </a:lnSpc>
              <a:spcBef>
                <a:spcPts val="400"/>
              </a:spcBef>
              <a:spcAft>
                <a:spcPts val="0"/>
              </a:spcAft>
              <a:buClr>
                <a:schemeClr val="dk2"/>
              </a:buClr>
              <a:buSzPts val="1400"/>
              <a:buChar char="■"/>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69" name="Google Shape;69;p15"/>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5"/>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5"/>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573769" y="976020"/>
            <a:ext cx="7209728" cy="2139553"/>
          </a:xfrm>
          <a:prstGeom prst="rect">
            <a:avLst/>
          </a:prstGeom>
          <a:noFill/>
          <a:ln>
            <a:noFill/>
          </a:ln>
        </p:spPr>
        <p:txBody>
          <a:bodyPr spcFirstLastPara="1" wrap="square" lIns="68575" tIns="34275" rIns="68575" bIns="34275" anchor="b" anchorCtr="0">
            <a:noAutofit/>
          </a:bodyPr>
          <a:lstStyle>
            <a:lvl1pPr lvl="0" algn="r">
              <a:lnSpc>
                <a:spcPct val="89000"/>
              </a:lnSpc>
              <a:spcBef>
                <a:spcPts val="0"/>
              </a:spcBef>
              <a:spcAft>
                <a:spcPts val="0"/>
              </a:spcAft>
              <a:buClr>
                <a:schemeClr val="lt2"/>
              </a:buClr>
              <a:buSzPts val="5400"/>
              <a:buFont typeface="Libre Franklin"/>
              <a:buNone/>
              <a:defRPr sz="5400" cap="none">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6"/>
          <p:cNvSpPr txBox="1">
            <a:spLocks noGrp="1"/>
          </p:cNvSpPr>
          <p:nvPr>
            <p:ph type="body" idx="1"/>
          </p:nvPr>
        </p:nvSpPr>
        <p:spPr>
          <a:xfrm>
            <a:off x="573769" y="3162246"/>
            <a:ext cx="7209728" cy="857493"/>
          </a:xfrm>
          <a:prstGeom prst="rect">
            <a:avLst/>
          </a:prstGeom>
          <a:noFill/>
          <a:ln>
            <a:noFill/>
          </a:ln>
        </p:spPr>
        <p:txBody>
          <a:bodyPr spcFirstLastPara="1" wrap="square" lIns="68575" tIns="34275" rIns="68575" bIns="34275" anchor="t" anchorCtr="0">
            <a:noAutofit/>
          </a:bodyPr>
          <a:lstStyle>
            <a:lvl1pPr marL="457200" lvl="0" indent="-228600" algn="r">
              <a:lnSpc>
                <a:spcPct val="112000"/>
              </a:lnSpc>
              <a:spcBef>
                <a:spcPts val="0"/>
              </a:spcBef>
              <a:spcAft>
                <a:spcPts val="0"/>
              </a:spcAft>
              <a:buClr>
                <a:schemeClr val="lt2"/>
              </a:buClr>
              <a:buSzPts val="1800"/>
              <a:buNone/>
              <a:defRPr sz="1800">
                <a:solidFill>
                  <a:schemeClr val="lt2"/>
                </a:solidFill>
              </a:defRPr>
            </a:lvl1pPr>
            <a:lvl2pPr marL="914400" lvl="1" indent="-228600" algn="l">
              <a:lnSpc>
                <a:spcPct val="94000"/>
              </a:lnSpc>
              <a:spcBef>
                <a:spcPts val="400"/>
              </a:spcBef>
              <a:spcAft>
                <a:spcPts val="0"/>
              </a:spcAft>
              <a:buClr>
                <a:schemeClr val="lt1"/>
              </a:buClr>
              <a:buSzPts val="1500"/>
              <a:buNone/>
              <a:defRPr sz="1500">
                <a:solidFill>
                  <a:schemeClr val="lt1"/>
                </a:solidFill>
              </a:defRPr>
            </a:lvl2pPr>
            <a:lvl3pPr marL="1371600" lvl="2" indent="-228600" algn="l">
              <a:lnSpc>
                <a:spcPct val="94000"/>
              </a:lnSpc>
              <a:spcBef>
                <a:spcPts val="400"/>
              </a:spcBef>
              <a:spcAft>
                <a:spcPts val="0"/>
              </a:spcAft>
              <a:buClr>
                <a:schemeClr val="lt1"/>
              </a:buClr>
              <a:buSzPts val="1400"/>
              <a:buNone/>
              <a:defRPr sz="1400">
                <a:solidFill>
                  <a:schemeClr val="lt1"/>
                </a:solidFill>
              </a:defRPr>
            </a:lvl3pPr>
            <a:lvl4pPr marL="1828800" lvl="3" indent="-228600" algn="l">
              <a:lnSpc>
                <a:spcPct val="94000"/>
              </a:lnSpc>
              <a:spcBef>
                <a:spcPts val="400"/>
              </a:spcBef>
              <a:spcAft>
                <a:spcPts val="0"/>
              </a:spcAft>
              <a:buClr>
                <a:schemeClr val="lt1"/>
              </a:buClr>
              <a:buSzPts val="1200"/>
              <a:buNone/>
              <a:defRPr sz="1200">
                <a:solidFill>
                  <a:schemeClr val="lt1"/>
                </a:solidFill>
              </a:defRPr>
            </a:lvl4pPr>
            <a:lvl5pPr marL="2286000" lvl="4" indent="-228600" algn="l">
              <a:lnSpc>
                <a:spcPct val="94000"/>
              </a:lnSpc>
              <a:spcBef>
                <a:spcPts val="400"/>
              </a:spcBef>
              <a:spcAft>
                <a:spcPts val="0"/>
              </a:spcAft>
              <a:buClr>
                <a:schemeClr val="lt1"/>
              </a:buClr>
              <a:buSzPts val="1200"/>
              <a:buNone/>
              <a:defRPr sz="1200">
                <a:solidFill>
                  <a:schemeClr val="lt1"/>
                </a:solidFill>
              </a:defRPr>
            </a:lvl5pPr>
            <a:lvl6pPr marL="2743200" lvl="5" indent="-228600" algn="l">
              <a:lnSpc>
                <a:spcPct val="94000"/>
              </a:lnSpc>
              <a:spcBef>
                <a:spcPts val="400"/>
              </a:spcBef>
              <a:spcAft>
                <a:spcPts val="0"/>
              </a:spcAft>
              <a:buClr>
                <a:schemeClr val="lt1"/>
              </a:buClr>
              <a:buSzPts val="1200"/>
              <a:buNone/>
              <a:defRPr sz="1200">
                <a:solidFill>
                  <a:schemeClr val="lt1"/>
                </a:solidFill>
              </a:defRPr>
            </a:lvl6pPr>
            <a:lvl7pPr marL="3200400" lvl="6" indent="-228600" algn="l">
              <a:lnSpc>
                <a:spcPct val="94000"/>
              </a:lnSpc>
              <a:spcBef>
                <a:spcPts val="400"/>
              </a:spcBef>
              <a:spcAft>
                <a:spcPts val="0"/>
              </a:spcAft>
              <a:buClr>
                <a:schemeClr val="lt1"/>
              </a:buClr>
              <a:buSzPts val="1200"/>
              <a:buNone/>
              <a:defRPr sz="1200">
                <a:solidFill>
                  <a:schemeClr val="lt1"/>
                </a:solidFill>
              </a:defRPr>
            </a:lvl7pPr>
            <a:lvl8pPr marL="3657600" lvl="7" indent="-228600" algn="l">
              <a:lnSpc>
                <a:spcPct val="94000"/>
              </a:lnSpc>
              <a:spcBef>
                <a:spcPts val="400"/>
              </a:spcBef>
              <a:spcAft>
                <a:spcPts val="0"/>
              </a:spcAft>
              <a:buClr>
                <a:schemeClr val="lt1"/>
              </a:buClr>
              <a:buSzPts val="1200"/>
              <a:buNone/>
              <a:defRPr sz="1200">
                <a:solidFill>
                  <a:schemeClr val="lt1"/>
                </a:solidFill>
              </a:defRPr>
            </a:lvl8pPr>
            <a:lvl9pPr marL="4114800" lvl="8" indent="-228600" algn="l">
              <a:lnSpc>
                <a:spcPct val="94000"/>
              </a:lnSpc>
              <a:spcBef>
                <a:spcPts val="400"/>
              </a:spcBef>
              <a:spcAft>
                <a:spcPts val="200"/>
              </a:spcAft>
              <a:buClr>
                <a:schemeClr val="lt1"/>
              </a:buClr>
              <a:buSzPts val="1200"/>
              <a:buNone/>
              <a:defRPr sz="1200">
                <a:solidFill>
                  <a:schemeClr val="lt1"/>
                </a:solidFill>
              </a:defRPr>
            </a:lvl9pPr>
          </a:lstStyle>
          <a:p>
            <a:endParaRPr/>
          </a:p>
        </p:txBody>
      </p:sp>
      <p:sp>
        <p:nvSpPr>
          <p:cNvPr id="75" name="Google Shape;75;p16"/>
          <p:cNvSpPr txBox="1">
            <a:spLocks noGrp="1"/>
          </p:cNvSpPr>
          <p:nvPr>
            <p:ph type="dt" idx="10"/>
          </p:nvPr>
        </p:nvSpPr>
        <p:spPr>
          <a:xfrm>
            <a:off x="554181" y="4840039"/>
            <a:ext cx="1216807"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1938234" y="4840039"/>
            <a:ext cx="5267533" cy="303461"/>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chemeClr val="lt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737301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b="0" i="0" u="none" strike="noStrike" cap="none">
                <a:solidFill>
                  <a:schemeClr val="lt2"/>
                </a:solidFill>
                <a:latin typeface="Libre Franklin"/>
                <a:ea typeface="Libre Franklin"/>
                <a:cs typeface="Libre Franklin"/>
                <a:sym typeface="Libre Franklin"/>
              </a:defRPr>
            </a:lvl1pPr>
            <a:lvl2pPr marL="0" lvl="1" indent="0" algn="r">
              <a:spcBef>
                <a:spcPts val="0"/>
              </a:spcBef>
              <a:buNone/>
              <a:defRPr sz="900" b="0" i="0" u="none" strike="noStrike" cap="none">
                <a:solidFill>
                  <a:schemeClr val="lt2"/>
                </a:solidFill>
                <a:latin typeface="Libre Franklin"/>
                <a:ea typeface="Libre Franklin"/>
                <a:cs typeface="Libre Franklin"/>
                <a:sym typeface="Libre Franklin"/>
              </a:defRPr>
            </a:lvl2pPr>
            <a:lvl3pPr marL="0" lvl="2" indent="0" algn="r">
              <a:spcBef>
                <a:spcPts val="0"/>
              </a:spcBef>
              <a:buNone/>
              <a:defRPr sz="900" b="0" i="0" u="none" strike="noStrike" cap="none">
                <a:solidFill>
                  <a:schemeClr val="lt2"/>
                </a:solidFill>
                <a:latin typeface="Libre Franklin"/>
                <a:ea typeface="Libre Franklin"/>
                <a:cs typeface="Libre Franklin"/>
                <a:sym typeface="Libre Franklin"/>
              </a:defRPr>
            </a:lvl3pPr>
            <a:lvl4pPr marL="0" lvl="3" indent="0" algn="r">
              <a:spcBef>
                <a:spcPts val="0"/>
              </a:spcBef>
              <a:buNone/>
              <a:defRPr sz="900" b="0" i="0" u="none" strike="noStrike" cap="none">
                <a:solidFill>
                  <a:schemeClr val="lt2"/>
                </a:solidFill>
                <a:latin typeface="Libre Franklin"/>
                <a:ea typeface="Libre Franklin"/>
                <a:cs typeface="Libre Franklin"/>
                <a:sym typeface="Libre Franklin"/>
              </a:defRPr>
            </a:lvl4pPr>
            <a:lvl5pPr marL="0" lvl="4" indent="0" algn="r">
              <a:spcBef>
                <a:spcPts val="0"/>
              </a:spcBef>
              <a:buNone/>
              <a:defRPr sz="900" b="0" i="0" u="none" strike="noStrike" cap="none">
                <a:solidFill>
                  <a:schemeClr val="lt2"/>
                </a:solidFill>
                <a:latin typeface="Libre Franklin"/>
                <a:ea typeface="Libre Franklin"/>
                <a:cs typeface="Libre Franklin"/>
                <a:sym typeface="Libre Franklin"/>
              </a:defRPr>
            </a:lvl5pPr>
            <a:lvl6pPr marL="0" lvl="5" indent="0" algn="r">
              <a:spcBef>
                <a:spcPts val="0"/>
              </a:spcBef>
              <a:buNone/>
              <a:defRPr sz="900" b="0" i="0" u="none" strike="noStrike" cap="none">
                <a:solidFill>
                  <a:schemeClr val="lt2"/>
                </a:solidFill>
                <a:latin typeface="Libre Franklin"/>
                <a:ea typeface="Libre Franklin"/>
                <a:cs typeface="Libre Franklin"/>
                <a:sym typeface="Libre Franklin"/>
              </a:defRPr>
            </a:lvl6pPr>
            <a:lvl7pPr marL="0" lvl="6" indent="0" algn="r">
              <a:spcBef>
                <a:spcPts val="0"/>
              </a:spcBef>
              <a:buNone/>
              <a:defRPr sz="900" b="0" i="0" u="none" strike="noStrike" cap="none">
                <a:solidFill>
                  <a:schemeClr val="lt2"/>
                </a:solidFill>
                <a:latin typeface="Libre Franklin"/>
                <a:ea typeface="Libre Franklin"/>
                <a:cs typeface="Libre Franklin"/>
                <a:sym typeface="Libre Franklin"/>
              </a:defRPr>
            </a:lvl7pPr>
            <a:lvl8pPr marL="0" lvl="7" indent="0" algn="r">
              <a:spcBef>
                <a:spcPts val="0"/>
              </a:spcBef>
              <a:buNone/>
              <a:defRPr sz="900" b="0" i="0" u="none" strike="noStrike" cap="none">
                <a:solidFill>
                  <a:schemeClr val="lt2"/>
                </a:solidFill>
                <a:latin typeface="Libre Franklin"/>
                <a:ea typeface="Libre Franklin"/>
                <a:cs typeface="Libre Franklin"/>
                <a:sym typeface="Libre Franklin"/>
              </a:defRPr>
            </a:lvl8pPr>
            <a:lvl9pPr marL="0" lvl="8" indent="0" algn="r">
              <a:spcBef>
                <a:spcPts val="0"/>
              </a:spcBef>
              <a:buNone/>
              <a:defRPr sz="9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78" name="Google Shape;78;p16" title="Crop Mark"/>
          <p:cNvSpPr/>
          <p:nvPr/>
        </p:nvSpPr>
        <p:spPr>
          <a:xfrm>
            <a:off x="6113971" y="1264239"/>
            <a:ext cx="2456260" cy="3306366"/>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1" name="Google Shape;81;p17"/>
          <p:cNvSpPr txBox="1">
            <a:spLocks noGrp="1"/>
          </p:cNvSpPr>
          <p:nvPr>
            <p:ph type="body" idx="1"/>
          </p:nvPr>
        </p:nvSpPr>
        <p:spPr>
          <a:xfrm>
            <a:off x="1028700" y="1714499"/>
            <a:ext cx="3335839" cy="2686051"/>
          </a:xfrm>
          <a:prstGeom prst="rect">
            <a:avLst/>
          </a:prstGeom>
          <a:noFill/>
          <a:ln>
            <a:noFill/>
          </a:ln>
        </p:spPr>
        <p:txBody>
          <a:bodyPr spcFirstLastPara="1" wrap="square" lIns="68575" tIns="34275" rIns="68575" bIns="34275" anchor="t" anchorCtr="0">
            <a:noAutofit/>
          </a:bodyPr>
          <a:lstStyle>
            <a:lvl1pPr marL="457200" lvl="0" indent="-323850" algn="l">
              <a:lnSpc>
                <a:spcPct val="94000"/>
              </a:lnSpc>
              <a:spcBef>
                <a:spcPts val="800"/>
              </a:spcBef>
              <a:spcAft>
                <a:spcPts val="0"/>
              </a:spcAft>
              <a:buClr>
                <a:schemeClr val="dk2"/>
              </a:buClr>
              <a:buSzPts val="1500"/>
              <a:buChar char="■"/>
              <a:defRPr>
                <a:solidFill>
                  <a:schemeClr val="dk2"/>
                </a:solidFill>
              </a:defRPr>
            </a:lvl1pPr>
            <a:lvl2pPr marL="914400" lvl="1" indent="-323850" algn="l">
              <a:lnSpc>
                <a:spcPct val="94000"/>
              </a:lnSpc>
              <a:spcBef>
                <a:spcPts val="400"/>
              </a:spcBef>
              <a:spcAft>
                <a:spcPts val="0"/>
              </a:spcAft>
              <a:buClr>
                <a:schemeClr val="dk2"/>
              </a:buClr>
              <a:buSzPts val="1500"/>
              <a:buChar char="–"/>
              <a:defRPr>
                <a:solidFill>
                  <a:schemeClr val="dk2"/>
                </a:solidFill>
              </a:defRPr>
            </a:lvl2pPr>
            <a:lvl3pPr marL="1371600" lvl="2" indent="-317500" algn="l">
              <a:lnSpc>
                <a:spcPct val="94000"/>
              </a:lnSpc>
              <a:spcBef>
                <a:spcPts val="400"/>
              </a:spcBef>
              <a:spcAft>
                <a:spcPts val="0"/>
              </a:spcAft>
              <a:buClr>
                <a:schemeClr val="dk2"/>
              </a:buClr>
              <a:buSzPts val="1400"/>
              <a:buChar char="■"/>
              <a:defRPr>
                <a:solidFill>
                  <a:schemeClr val="dk2"/>
                </a:solidFill>
              </a:defRPr>
            </a:lvl3pPr>
            <a:lvl4pPr marL="1828800" lvl="3" indent="-317500" algn="l">
              <a:lnSpc>
                <a:spcPct val="94000"/>
              </a:lnSpc>
              <a:spcBef>
                <a:spcPts val="400"/>
              </a:spcBef>
              <a:spcAft>
                <a:spcPts val="0"/>
              </a:spcAft>
              <a:buClr>
                <a:schemeClr val="dk2"/>
              </a:buClr>
              <a:buSzPts val="1400"/>
              <a:buChar char="–"/>
              <a:defRPr>
                <a:solidFill>
                  <a:schemeClr val="dk2"/>
                </a:solidFill>
              </a:defRPr>
            </a:lvl4pPr>
            <a:lvl5pPr marL="2286000" lvl="4" indent="-304800" algn="l">
              <a:lnSpc>
                <a:spcPct val="94000"/>
              </a:lnSpc>
              <a:spcBef>
                <a:spcPts val="400"/>
              </a:spcBef>
              <a:spcAft>
                <a:spcPts val="0"/>
              </a:spcAft>
              <a:buClr>
                <a:schemeClr val="dk2"/>
              </a:buClr>
              <a:buSzPts val="1200"/>
              <a:buChar char="■"/>
              <a:defRPr>
                <a:solidFill>
                  <a:schemeClr val="dk2"/>
                </a:solidFill>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82" name="Google Shape;82;p17"/>
          <p:cNvSpPr txBox="1">
            <a:spLocks noGrp="1"/>
          </p:cNvSpPr>
          <p:nvPr>
            <p:ph type="body" idx="2"/>
          </p:nvPr>
        </p:nvSpPr>
        <p:spPr>
          <a:xfrm>
            <a:off x="4894052" y="1714499"/>
            <a:ext cx="3335839" cy="2686051"/>
          </a:xfrm>
          <a:prstGeom prst="rect">
            <a:avLst/>
          </a:prstGeom>
          <a:noFill/>
          <a:ln>
            <a:noFill/>
          </a:ln>
        </p:spPr>
        <p:txBody>
          <a:bodyPr spcFirstLastPara="1" wrap="square" lIns="68575" tIns="34275" rIns="68575" bIns="34275" anchor="t" anchorCtr="0">
            <a:noAutofit/>
          </a:bodyPr>
          <a:lstStyle>
            <a:lvl1pPr marL="457200" lvl="0" indent="-323850" algn="l">
              <a:lnSpc>
                <a:spcPct val="94000"/>
              </a:lnSpc>
              <a:spcBef>
                <a:spcPts val="800"/>
              </a:spcBef>
              <a:spcAft>
                <a:spcPts val="0"/>
              </a:spcAft>
              <a:buClr>
                <a:schemeClr val="dk2"/>
              </a:buClr>
              <a:buSzPts val="1500"/>
              <a:buChar char="■"/>
              <a:defRPr>
                <a:solidFill>
                  <a:schemeClr val="dk2"/>
                </a:solidFill>
              </a:defRPr>
            </a:lvl1pPr>
            <a:lvl2pPr marL="914400" lvl="1" indent="-323850" algn="l">
              <a:lnSpc>
                <a:spcPct val="94000"/>
              </a:lnSpc>
              <a:spcBef>
                <a:spcPts val="400"/>
              </a:spcBef>
              <a:spcAft>
                <a:spcPts val="0"/>
              </a:spcAft>
              <a:buClr>
                <a:schemeClr val="dk2"/>
              </a:buClr>
              <a:buSzPts val="1500"/>
              <a:buChar char="–"/>
              <a:defRPr>
                <a:solidFill>
                  <a:schemeClr val="dk2"/>
                </a:solidFill>
              </a:defRPr>
            </a:lvl2pPr>
            <a:lvl3pPr marL="1371600" lvl="2" indent="-317500" algn="l">
              <a:lnSpc>
                <a:spcPct val="94000"/>
              </a:lnSpc>
              <a:spcBef>
                <a:spcPts val="400"/>
              </a:spcBef>
              <a:spcAft>
                <a:spcPts val="0"/>
              </a:spcAft>
              <a:buClr>
                <a:schemeClr val="dk2"/>
              </a:buClr>
              <a:buSzPts val="1400"/>
              <a:buChar char="■"/>
              <a:defRPr>
                <a:solidFill>
                  <a:schemeClr val="dk2"/>
                </a:solidFill>
              </a:defRPr>
            </a:lvl3pPr>
            <a:lvl4pPr marL="1828800" lvl="3" indent="-317500" algn="l">
              <a:lnSpc>
                <a:spcPct val="94000"/>
              </a:lnSpc>
              <a:spcBef>
                <a:spcPts val="400"/>
              </a:spcBef>
              <a:spcAft>
                <a:spcPts val="0"/>
              </a:spcAft>
              <a:buClr>
                <a:schemeClr val="dk2"/>
              </a:buClr>
              <a:buSzPts val="1400"/>
              <a:buChar char="–"/>
              <a:defRPr>
                <a:solidFill>
                  <a:schemeClr val="dk2"/>
                </a:solidFill>
              </a:defRPr>
            </a:lvl4pPr>
            <a:lvl5pPr marL="2286000" lvl="4" indent="-304800" algn="l">
              <a:lnSpc>
                <a:spcPct val="94000"/>
              </a:lnSpc>
              <a:spcBef>
                <a:spcPts val="400"/>
              </a:spcBef>
              <a:spcAft>
                <a:spcPts val="0"/>
              </a:spcAft>
              <a:buClr>
                <a:schemeClr val="dk2"/>
              </a:buClr>
              <a:buSzPts val="1200"/>
              <a:buChar char="■"/>
              <a:defRPr>
                <a:solidFill>
                  <a:schemeClr val="dk2"/>
                </a:solidFill>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83" name="Google Shape;83;p17"/>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7"/>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7"/>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8"/>
          <p:cNvSpPr txBox="1">
            <a:spLocks noGrp="1"/>
          </p:cNvSpPr>
          <p:nvPr>
            <p:ph type="body" idx="1"/>
          </p:nvPr>
        </p:nvSpPr>
        <p:spPr>
          <a:xfrm>
            <a:off x="1028700" y="1755648"/>
            <a:ext cx="3332988" cy="617934"/>
          </a:xfrm>
          <a:prstGeom prst="rect">
            <a:avLst/>
          </a:prstGeom>
          <a:noFill/>
          <a:ln>
            <a:noFill/>
          </a:ln>
        </p:spPr>
        <p:txBody>
          <a:bodyPr spcFirstLastPara="1" wrap="square" lIns="68575" tIns="34275" rIns="68575" bIns="34275" anchor="b" anchorCtr="0">
            <a:noAutofit/>
          </a:bodyPr>
          <a:lstStyle>
            <a:lvl1pPr marL="457200" lvl="0" indent="-228600" algn="l">
              <a:lnSpc>
                <a:spcPct val="84000"/>
              </a:lnSpc>
              <a:spcBef>
                <a:spcPts val="0"/>
              </a:spcBef>
              <a:spcAft>
                <a:spcPts val="0"/>
              </a:spcAft>
              <a:buClr>
                <a:schemeClr val="dk2"/>
              </a:buClr>
              <a:buSzPts val="2300"/>
              <a:buNone/>
              <a:defRPr sz="2300" b="0">
                <a:solidFill>
                  <a:schemeClr val="dk2"/>
                </a:solidFill>
              </a:defRPr>
            </a:lvl1pPr>
            <a:lvl2pPr marL="914400" lvl="1" indent="-228600" algn="l">
              <a:lnSpc>
                <a:spcPct val="94000"/>
              </a:lnSpc>
              <a:spcBef>
                <a:spcPts val="400"/>
              </a:spcBef>
              <a:spcAft>
                <a:spcPts val="0"/>
              </a:spcAft>
              <a:buClr>
                <a:schemeClr val="dk2"/>
              </a:buClr>
              <a:buSzPts val="1500"/>
              <a:buNone/>
              <a:defRPr sz="1500" b="1"/>
            </a:lvl2pPr>
            <a:lvl3pPr marL="1371600" lvl="2" indent="-228600" algn="l">
              <a:lnSpc>
                <a:spcPct val="94000"/>
              </a:lnSpc>
              <a:spcBef>
                <a:spcPts val="400"/>
              </a:spcBef>
              <a:spcAft>
                <a:spcPts val="0"/>
              </a:spcAft>
              <a:buClr>
                <a:schemeClr val="dk2"/>
              </a:buClr>
              <a:buSzPts val="1400"/>
              <a:buNone/>
              <a:defRPr sz="1400" b="1"/>
            </a:lvl3pPr>
            <a:lvl4pPr marL="1828800" lvl="3" indent="-228600" algn="l">
              <a:lnSpc>
                <a:spcPct val="94000"/>
              </a:lnSpc>
              <a:spcBef>
                <a:spcPts val="400"/>
              </a:spcBef>
              <a:spcAft>
                <a:spcPts val="0"/>
              </a:spcAft>
              <a:buClr>
                <a:schemeClr val="dk2"/>
              </a:buClr>
              <a:buSzPts val="1200"/>
              <a:buNone/>
              <a:defRPr sz="1200" b="1"/>
            </a:lvl4pPr>
            <a:lvl5pPr marL="2286000" lvl="4" indent="-228600" algn="l">
              <a:lnSpc>
                <a:spcPct val="94000"/>
              </a:lnSpc>
              <a:spcBef>
                <a:spcPts val="400"/>
              </a:spcBef>
              <a:spcAft>
                <a:spcPts val="0"/>
              </a:spcAft>
              <a:buClr>
                <a:schemeClr val="dk2"/>
              </a:buClr>
              <a:buSzPts val="1200"/>
              <a:buNone/>
              <a:defRPr sz="1200" b="1"/>
            </a:lvl5pPr>
            <a:lvl6pPr marL="2743200" lvl="5" indent="-228600" algn="l">
              <a:lnSpc>
                <a:spcPct val="94000"/>
              </a:lnSpc>
              <a:spcBef>
                <a:spcPts val="400"/>
              </a:spcBef>
              <a:spcAft>
                <a:spcPts val="0"/>
              </a:spcAft>
              <a:buClr>
                <a:schemeClr val="dk2"/>
              </a:buClr>
              <a:buSzPts val="1200"/>
              <a:buNone/>
              <a:defRPr sz="1200" b="1"/>
            </a:lvl6pPr>
            <a:lvl7pPr marL="3200400" lvl="6" indent="-228600" algn="l">
              <a:lnSpc>
                <a:spcPct val="94000"/>
              </a:lnSpc>
              <a:spcBef>
                <a:spcPts val="400"/>
              </a:spcBef>
              <a:spcAft>
                <a:spcPts val="0"/>
              </a:spcAft>
              <a:buClr>
                <a:schemeClr val="dk2"/>
              </a:buClr>
              <a:buSzPts val="1200"/>
              <a:buNone/>
              <a:defRPr sz="1200" b="1"/>
            </a:lvl7pPr>
            <a:lvl8pPr marL="3657600" lvl="7" indent="-228600" algn="l">
              <a:lnSpc>
                <a:spcPct val="94000"/>
              </a:lnSpc>
              <a:spcBef>
                <a:spcPts val="400"/>
              </a:spcBef>
              <a:spcAft>
                <a:spcPts val="0"/>
              </a:spcAft>
              <a:buClr>
                <a:schemeClr val="dk2"/>
              </a:buClr>
              <a:buSzPts val="1200"/>
              <a:buNone/>
              <a:defRPr sz="1200" b="1"/>
            </a:lvl8pPr>
            <a:lvl9pPr marL="4114800" lvl="8" indent="-228600" algn="l">
              <a:lnSpc>
                <a:spcPct val="94000"/>
              </a:lnSpc>
              <a:spcBef>
                <a:spcPts val="400"/>
              </a:spcBef>
              <a:spcAft>
                <a:spcPts val="200"/>
              </a:spcAft>
              <a:buClr>
                <a:schemeClr val="dk2"/>
              </a:buClr>
              <a:buSzPts val="1200"/>
              <a:buNone/>
              <a:defRPr sz="1200" b="1"/>
            </a:lvl9pPr>
          </a:lstStyle>
          <a:p>
            <a:endParaRPr/>
          </a:p>
        </p:txBody>
      </p:sp>
      <p:sp>
        <p:nvSpPr>
          <p:cNvPr id="89" name="Google Shape;89;p18"/>
          <p:cNvSpPr txBox="1">
            <a:spLocks noGrp="1"/>
          </p:cNvSpPr>
          <p:nvPr>
            <p:ph type="body" idx="2"/>
          </p:nvPr>
        </p:nvSpPr>
        <p:spPr>
          <a:xfrm>
            <a:off x="1028700" y="2478905"/>
            <a:ext cx="3332988" cy="1921645"/>
          </a:xfrm>
          <a:prstGeom prst="rect">
            <a:avLst/>
          </a:prstGeom>
          <a:noFill/>
          <a:ln>
            <a:noFill/>
          </a:ln>
        </p:spPr>
        <p:txBody>
          <a:bodyPr spcFirstLastPara="1" wrap="square" lIns="68575" tIns="34275" rIns="68575" bIns="34275" anchor="t" anchorCtr="0">
            <a:noAutofit/>
          </a:bodyPr>
          <a:lstStyle>
            <a:lvl1pPr marL="457200" lvl="0" indent="-323850" algn="l">
              <a:lnSpc>
                <a:spcPct val="94000"/>
              </a:lnSpc>
              <a:spcBef>
                <a:spcPts val="800"/>
              </a:spcBef>
              <a:spcAft>
                <a:spcPts val="0"/>
              </a:spcAft>
              <a:buClr>
                <a:schemeClr val="dk2"/>
              </a:buClr>
              <a:buSzPts val="1500"/>
              <a:buChar char="■"/>
              <a:defRPr>
                <a:solidFill>
                  <a:schemeClr val="dk2"/>
                </a:solidFill>
              </a:defRPr>
            </a:lvl1pPr>
            <a:lvl2pPr marL="914400" lvl="1" indent="-323850" algn="l">
              <a:lnSpc>
                <a:spcPct val="94000"/>
              </a:lnSpc>
              <a:spcBef>
                <a:spcPts val="400"/>
              </a:spcBef>
              <a:spcAft>
                <a:spcPts val="0"/>
              </a:spcAft>
              <a:buClr>
                <a:schemeClr val="dk2"/>
              </a:buClr>
              <a:buSzPts val="1500"/>
              <a:buChar char="–"/>
              <a:defRPr>
                <a:solidFill>
                  <a:schemeClr val="dk2"/>
                </a:solidFill>
              </a:defRPr>
            </a:lvl2pPr>
            <a:lvl3pPr marL="1371600" lvl="2" indent="-317500" algn="l">
              <a:lnSpc>
                <a:spcPct val="94000"/>
              </a:lnSpc>
              <a:spcBef>
                <a:spcPts val="400"/>
              </a:spcBef>
              <a:spcAft>
                <a:spcPts val="0"/>
              </a:spcAft>
              <a:buClr>
                <a:schemeClr val="dk2"/>
              </a:buClr>
              <a:buSzPts val="1400"/>
              <a:buChar char="■"/>
              <a:defRPr>
                <a:solidFill>
                  <a:schemeClr val="dk2"/>
                </a:solidFill>
              </a:defRPr>
            </a:lvl3pPr>
            <a:lvl4pPr marL="1828800" lvl="3" indent="-317500" algn="l">
              <a:lnSpc>
                <a:spcPct val="94000"/>
              </a:lnSpc>
              <a:spcBef>
                <a:spcPts val="400"/>
              </a:spcBef>
              <a:spcAft>
                <a:spcPts val="0"/>
              </a:spcAft>
              <a:buClr>
                <a:schemeClr val="dk2"/>
              </a:buClr>
              <a:buSzPts val="1400"/>
              <a:buChar char="–"/>
              <a:defRPr>
                <a:solidFill>
                  <a:schemeClr val="dk2"/>
                </a:solidFill>
              </a:defRPr>
            </a:lvl4pPr>
            <a:lvl5pPr marL="2286000" lvl="4" indent="-304800" algn="l">
              <a:lnSpc>
                <a:spcPct val="94000"/>
              </a:lnSpc>
              <a:spcBef>
                <a:spcPts val="400"/>
              </a:spcBef>
              <a:spcAft>
                <a:spcPts val="0"/>
              </a:spcAft>
              <a:buClr>
                <a:schemeClr val="dk2"/>
              </a:buClr>
              <a:buSzPts val="1200"/>
              <a:buChar char="■"/>
              <a:defRPr>
                <a:solidFill>
                  <a:schemeClr val="dk2"/>
                </a:solidFill>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90" name="Google Shape;90;p18"/>
          <p:cNvSpPr txBox="1">
            <a:spLocks noGrp="1"/>
          </p:cNvSpPr>
          <p:nvPr>
            <p:ph type="body" idx="3"/>
          </p:nvPr>
        </p:nvSpPr>
        <p:spPr>
          <a:xfrm>
            <a:off x="4893761" y="1755648"/>
            <a:ext cx="3332988" cy="617934"/>
          </a:xfrm>
          <a:prstGeom prst="rect">
            <a:avLst/>
          </a:prstGeom>
          <a:noFill/>
          <a:ln>
            <a:noFill/>
          </a:ln>
        </p:spPr>
        <p:txBody>
          <a:bodyPr spcFirstLastPara="1" wrap="square" lIns="68575" tIns="34275" rIns="68575" bIns="34275" anchor="b" anchorCtr="0">
            <a:noAutofit/>
          </a:bodyPr>
          <a:lstStyle>
            <a:lvl1pPr marL="457200" lvl="0" indent="-228600" algn="l">
              <a:lnSpc>
                <a:spcPct val="84000"/>
              </a:lnSpc>
              <a:spcBef>
                <a:spcPts val="0"/>
              </a:spcBef>
              <a:spcAft>
                <a:spcPts val="0"/>
              </a:spcAft>
              <a:buClr>
                <a:schemeClr val="dk2"/>
              </a:buClr>
              <a:buSzPts val="2300"/>
              <a:buNone/>
              <a:defRPr sz="2300" b="0">
                <a:solidFill>
                  <a:schemeClr val="dk2"/>
                </a:solidFill>
              </a:defRPr>
            </a:lvl1pPr>
            <a:lvl2pPr marL="914400" lvl="1" indent="-228600" algn="l">
              <a:lnSpc>
                <a:spcPct val="94000"/>
              </a:lnSpc>
              <a:spcBef>
                <a:spcPts val="400"/>
              </a:spcBef>
              <a:spcAft>
                <a:spcPts val="0"/>
              </a:spcAft>
              <a:buClr>
                <a:schemeClr val="dk2"/>
              </a:buClr>
              <a:buSzPts val="1500"/>
              <a:buNone/>
              <a:defRPr sz="1500" b="1"/>
            </a:lvl2pPr>
            <a:lvl3pPr marL="1371600" lvl="2" indent="-228600" algn="l">
              <a:lnSpc>
                <a:spcPct val="94000"/>
              </a:lnSpc>
              <a:spcBef>
                <a:spcPts val="400"/>
              </a:spcBef>
              <a:spcAft>
                <a:spcPts val="0"/>
              </a:spcAft>
              <a:buClr>
                <a:schemeClr val="dk2"/>
              </a:buClr>
              <a:buSzPts val="1400"/>
              <a:buNone/>
              <a:defRPr sz="1400" b="1"/>
            </a:lvl3pPr>
            <a:lvl4pPr marL="1828800" lvl="3" indent="-228600" algn="l">
              <a:lnSpc>
                <a:spcPct val="94000"/>
              </a:lnSpc>
              <a:spcBef>
                <a:spcPts val="400"/>
              </a:spcBef>
              <a:spcAft>
                <a:spcPts val="0"/>
              </a:spcAft>
              <a:buClr>
                <a:schemeClr val="dk2"/>
              </a:buClr>
              <a:buSzPts val="1200"/>
              <a:buNone/>
              <a:defRPr sz="1200" b="1"/>
            </a:lvl4pPr>
            <a:lvl5pPr marL="2286000" lvl="4" indent="-228600" algn="l">
              <a:lnSpc>
                <a:spcPct val="94000"/>
              </a:lnSpc>
              <a:spcBef>
                <a:spcPts val="400"/>
              </a:spcBef>
              <a:spcAft>
                <a:spcPts val="0"/>
              </a:spcAft>
              <a:buClr>
                <a:schemeClr val="dk2"/>
              </a:buClr>
              <a:buSzPts val="1200"/>
              <a:buNone/>
              <a:defRPr sz="1200" b="1"/>
            </a:lvl5pPr>
            <a:lvl6pPr marL="2743200" lvl="5" indent="-228600" algn="l">
              <a:lnSpc>
                <a:spcPct val="94000"/>
              </a:lnSpc>
              <a:spcBef>
                <a:spcPts val="400"/>
              </a:spcBef>
              <a:spcAft>
                <a:spcPts val="0"/>
              </a:spcAft>
              <a:buClr>
                <a:schemeClr val="dk2"/>
              </a:buClr>
              <a:buSzPts val="1200"/>
              <a:buNone/>
              <a:defRPr sz="1200" b="1"/>
            </a:lvl6pPr>
            <a:lvl7pPr marL="3200400" lvl="6" indent="-228600" algn="l">
              <a:lnSpc>
                <a:spcPct val="94000"/>
              </a:lnSpc>
              <a:spcBef>
                <a:spcPts val="400"/>
              </a:spcBef>
              <a:spcAft>
                <a:spcPts val="0"/>
              </a:spcAft>
              <a:buClr>
                <a:schemeClr val="dk2"/>
              </a:buClr>
              <a:buSzPts val="1200"/>
              <a:buNone/>
              <a:defRPr sz="1200" b="1"/>
            </a:lvl7pPr>
            <a:lvl8pPr marL="3657600" lvl="7" indent="-228600" algn="l">
              <a:lnSpc>
                <a:spcPct val="94000"/>
              </a:lnSpc>
              <a:spcBef>
                <a:spcPts val="400"/>
              </a:spcBef>
              <a:spcAft>
                <a:spcPts val="0"/>
              </a:spcAft>
              <a:buClr>
                <a:schemeClr val="dk2"/>
              </a:buClr>
              <a:buSzPts val="1200"/>
              <a:buNone/>
              <a:defRPr sz="1200" b="1"/>
            </a:lvl8pPr>
            <a:lvl9pPr marL="4114800" lvl="8" indent="-228600" algn="l">
              <a:lnSpc>
                <a:spcPct val="94000"/>
              </a:lnSpc>
              <a:spcBef>
                <a:spcPts val="400"/>
              </a:spcBef>
              <a:spcAft>
                <a:spcPts val="200"/>
              </a:spcAft>
              <a:buClr>
                <a:schemeClr val="dk2"/>
              </a:buClr>
              <a:buSzPts val="1200"/>
              <a:buNone/>
              <a:defRPr sz="1200" b="1"/>
            </a:lvl9pPr>
          </a:lstStyle>
          <a:p>
            <a:endParaRPr/>
          </a:p>
        </p:txBody>
      </p:sp>
      <p:sp>
        <p:nvSpPr>
          <p:cNvPr id="91" name="Google Shape;91;p18"/>
          <p:cNvSpPr txBox="1">
            <a:spLocks noGrp="1"/>
          </p:cNvSpPr>
          <p:nvPr>
            <p:ph type="body" idx="4"/>
          </p:nvPr>
        </p:nvSpPr>
        <p:spPr>
          <a:xfrm>
            <a:off x="4893761" y="2478905"/>
            <a:ext cx="3332988" cy="1921645"/>
          </a:xfrm>
          <a:prstGeom prst="rect">
            <a:avLst/>
          </a:prstGeom>
          <a:noFill/>
          <a:ln>
            <a:noFill/>
          </a:ln>
        </p:spPr>
        <p:txBody>
          <a:bodyPr spcFirstLastPara="1" wrap="square" lIns="68575" tIns="34275" rIns="68575" bIns="34275" anchor="t" anchorCtr="0">
            <a:noAutofit/>
          </a:bodyPr>
          <a:lstStyle>
            <a:lvl1pPr marL="457200" lvl="0" indent="-323850" algn="l">
              <a:lnSpc>
                <a:spcPct val="94000"/>
              </a:lnSpc>
              <a:spcBef>
                <a:spcPts val="800"/>
              </a:spcBef>
              <a:spcAft>
                <a:spcPts val="0"/>
              </a:spcAft>
              <a:buClr>
                <a:schemeClr val="dk2"/>
              </a:buClr>
              <a:buSzPts val="1500"/>
              <a:buChar char="■"/>
              <a:defRPr>
                <a:solidFill>
                  <a:schemeClr val="dk2"/>
                </a:solidFill>
              </a:defRPr>
            </a:lvl1pPr>
            <a:lvl2pPr marL="914400" lvl="1" indent="-323850" algn="l">
              <a:lnSpc>
                <a:spcPct val="94000"/>
              </a:lnSpc>
              <a:spcBef>
                <a:spcPts val="400"/>
              </a:spcBef>
              <a:spcAft>
                <a:spcPts val="0"/>
              </a:spcAft>
              <a:buClr>
                <a:schemeClr val="dk2"/>
              </a:buClr>
              <a:buSzPts val="1500"/>
              <a:buChar char="–"/>
              <a:defRPr>
                <a:solidFill>
                  <a:schemeClr val="dk2"/>
                </a:solidFill>
              </a:defRPr>
            </a:lvl2pPr>
            <a:lvl3pPr marL="1371600" lvl="2" indent="-317500" algn="l">
              <a:lnSpc>
                <a:spcPct val="94000"/>
              </a:lnSpc>
              <a:spcBef>
                <a:spcPts val="400"/>
              </a:spcBef>
              <a:spcAft>
                <a:spcPts val="0"/>
              </a:spcAft>
              <a:buClr>
                <a:schemeClr val="dk2"/>
              </a:buClr>
              <a:buSzPts val="1400"/>
              <a:buChar char="■"/>
              <a:defRPr>
                <a:solidFill>
                  <a:schemeClr val="dk2"/>
                </a:solidFill>
              </a:defRPr>
            </a:lvl3pPr>
            <a:lvl4pPr marL="1828800" lvl="3" indent="-317500" algn="l">
              <a:lnSpc>
                <a:spcPct val="94000"/>
              </a:lnSpc>
              <a:spcBef>
                <a:spcPts val="400"/>
              </a:spcBef>
              <a:spcAft>
                <a:spcPts val="0"/>
              </a:spcAft>
              <a:buClr>
                <a:schemeClr val="dk2"/>
              </a:buClr>
              <a:buSzPts val="1400"/>
              <a:buChar char="–"/>
              <a:defRPr>
                <a:solidFill>
                  <a:schemeClr val="dk2"/>
                </a:solidFill>
              </a:defRPr>
            </a:lvl4pPr>
            <a:lvl5pPr marL="2286000" lvl="4" indent="-304800" algn="l">
              <a:lnSpc>
                <a:spcPct val="94000"/>
              </a:lnSpc>
              <a:spcBef>
                <a:spcPts val="400"/>
              </a:spcBef>
              <a:spcAft>
                <a:spcPts val="0"/>
              </a:spcAft>
              <a:buClr>
                <a:schemeClr val="dk2"/>
              </a:buClr>
              <a:buSzPts val="1200"/>
              <a:buChar char="■"/>
              <a:defRPr>
                <a:solidFill>
                  <a:schemeClr val="dk2"/>
                </a:solidFill>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92" name="Google Shape;92;p18"/>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8"/>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8"/>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7" name="Google Shape;97;p19"/>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19"/>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19"/>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20"/>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20"/>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20"/>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4"/>
        <p:cNvGrpSpPr/>
        <p:nvPr/>
      </p:nvGrpSpPr>
      <p:grpSpPr>
        <a:xfrm>
          <a:off x="0" y="0"/>
          <a:ext cx="0" cy="0"/>
          <a:chOff x="0" y="0"/>
          <a:chExt cx="0" cy="0"/>
        </a:xfrm>
      </p:grpSpPr>
      <p:sp>
        <p:nvSpPr>
          <p:cNvPr id="105" name="Google Shape;105;p21" title="Background Shape"/>
          <p:cNvSpPr/>
          <p:nvPr/>
        </p:nvSpPr>
        <p:spPr>
          <a:xfrm>
            <a:off x="0" y="282"/>
            <a:ext cx="3977640" cy="5143218"/>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6" name="Google Shape;106;p21"/>
          <p:cNvSpPr txBox="1">
            <a:spLocks noGrp="1"/>
          </p:cNvSpPr>
          <p:nvPr>
            <p:ph type="title"/>
          </p:nvPr>
        </p:nvSpPr>
        <p:spPr>
          <a:xfrm>
            <a:off x="542925" y="514350"/>
            <a:ext cx="2891790" cy="1618413"/>
          </a:xfrm>
          <a:prstGeom prst="rect">
            <a:avLst/>
          </a:prstGeom>
          <a:noFill/>
          <a:ln>
            <a:noFill/>
          </a:ln>
        </p:spPr>
        <p:txBody>
          <a:bodyPr spcFirstLastPara="1" wrap="square" lIns="68575" tIns="34275" rIns="68575" bIns="34275" anchor="t" anchorCtr="0">
            <a:noAutofit/>
          </a:bodyPr>
          <a:lstStyle>
            <a:lvl1pPr lvl="0" algn="l">
              <a:lnSpc>
                <a:spcPct val="84000"/>
              </a:lnSpc>
              <a:spcBef>
                <a:spcPts val="0"/>
              </a:spcBef>
              <a:spcAft>
                <a:spcPts val="0"/>
              </a:spcAft>
              <a:buClr>
                <a:schemeClr val="dk2"/>
              </a:buClr>
              <a:buSzPts val="3600"/>
              <a:buFont typeface="Libre Franklin"/>
              <a:buNone/>
              <a:defRPr sz="36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7" name="Google Shape;107;p21"/>
          <p:cNvSpPr txBox="1">
            <a:spLocks noGrp="1"/>
          </p:cNvSpPr>
          <p:nvPr>
            <p:ph type="body" idx="1"/>
          </p:nvPr>
        </p:nvSpPr>
        <p:spPr>
          <a:xfrm>
            <a:off x="4692015" y="514351"/>
            <a:ext cx="3909060" cy="3881438"/>
          </a:xfrm>
          <a:prstGeom prst="rect">
            <a:avLst/>
          </a:prstGeom>
          <a:noFill/>
          <a:ln>
            <a:noFill/>
          </a:ln>
        </p:spPr>
        <p:txBody>
          <a:bodyPr spcFirstLastPara="1" wrap="square" lIns="68575" tIns="34275" rIns="68575" bIns="34275" anchor="t" anchorCtr="0">
            <a:noAutofit/>
          </a:bodyPr>
          <a:lstStyle>
            <a:lvl1pPr marL="457200" lvl="0" indent="-323850" algn="l">
              <a:lnSpc>
                <a:spcPct val="94000"/>
              </a:lnSpc>
              <a:spcBef>
                <a:spcPts val="800"/>
              </a:spcBef>
              <a:spcAft>
                <a:spcPts val="0"/>
              </a:spcAft>
              <a:buClr>
                <a:schemeClr val="dk2"/>
              </a:buClr>
              <a:buSzPts val="1500"/>
              <a:buChar char="■"/>
              <a:defRPr sz="1500"/>
            </a:lvl1pPr>
            <a:lvl2pPr marL="914400" lvl="1" indent="-323850" algn="l">
              <a:lnSpc>
                <a:spcPct val="94000"/>
              </a:lnSpc>
              <a:spcBef>
                <a:spcPts val="400"/>
              </a:spcBef>
              <a:spcAft>
                <a:spcPts val="0"/>
              </a:spcAft>
              <a:buClr>
                <a:schemeClr val="dk2"/>
              </a:buClr>
              <a:buSzPts val="1500"/>
              <a:buChar char="–"/>
              <a:defRPr sz="1500"/>
            </a:lvl2pPr>
            <a:lvl3pPr marL="1371600" lvl="2" indent="-317500" algn="l">
              <a:lnSpc>
                <a:spcPct val="94000"/>
              </a:lnSpc>
              <a:spcBef>
                <a:spcPts val="400"/>
              </a:spcBef>
              <a:spcAft>
                <a:spcPts val="0"/>
              </a:spcAft>
              <a:buClr>
                <a:schemeClr val="dk2"/>
              </a:buClr>
              <a:buSzPts val="1400"/>
              <a:buChar char="■"/>
              <a:defRPr sz="1400"/>
            </a:lvl3pPr>
            <a:lvl4pPr marL="1828800" lvl="3" indent="-317500" algn="l">
              <a:lnSpc>
                <a:spcPct val="94000"/>
              </a:lnSpc>
              <a:spcBef>
                <a:spcPts val="400"/>
              </a:spcBef>
              <a:spcAft>
                <a:spcPts val="0"/>
              </a:spcAft>
              <a:buClr>
                <a:schemeClr val="dk2"/>
              </a:buClr>
              <a:buSzPts val="1400"/>
              <a:buChar char="–"/>
              <a:defRPr sz="1400"/>
            </a:lvl4pPr>
            <a:lvl5pPr marL="2286000" lvl="4" indent="-304800" algn="l">
              <a:lnSpc>
                <a:spcPct val="94000"/>
              </a:lnSpc>
              <a:spcBef>
                <a:spcPts val="400"/>
              </a:spcBef>
              <a:spcAft>
                <a:spcPts val="0"/>
              </a:spcAft>
              <a:buClr>
                <a:schemeClr val="dk2"/>
              </a:buClr>
              <a:buSzPts val="1200"/>
              <a:buChar char="■"/>
              <a:defRPr sz="1200"/>
            </a:lvl5pPr>
            <a:lvl6pPr marL="2743200" lvl="5" indent="-304800" algn="l">
              <a:lnSpc>
                <a:spcPct val="94000"/>
              </a:lnSpc>
              <a:spcBef>
                <a:spcPts val="400"/>
              </a:spcBef>
              <a:spcAft>
                <a:spcPts val="0"/>
              </a:spcAft>
              <a:buClr>
                <a:schemeClr val="dk2"/>
              </a:buClr>
              <a:buSzPts val="1200"/>
              <a:buChar char="–"/>
              <a:defRPr sz="1200"/>
            </a:lvl6pPr>
            <a:lvl7pPr marL="3200400" lvl="6" indent="-304800" algn="l">
              <a:lnSpc>
                <a:spcPct val="94000"/>
              </a:lnSpc>
              <a:spcBef>
                <a:spcPts val="400"/>
              </a:spcBef>
              <a:spcAft>
                <a:spcPts val="0"/>
              </a:spcAft>
              <a:buClr>
                <a:schemeClr val="dk2"/>
              </a:buClr>
              <a:buSzPts val="1200"/>
              <a:buChar char="■"/>
              <a:defRPr sz="1200"/>
            </a:lvl7pPr>
            <a:lvl8pPr marL="3657600" lvl="7" indent="-304800" algn="l">
              <a:lnSpc>
                <a:spcPct val="94000"/>
              </a:lnSpc>
              <a:spcBef>
                <a:spcPts val="400"/>
              </a:spcBef>
              <a:spcAft>
                <a:spcPts val="0"/>
              </a:spcAft>
              <a:buClr>
                <a:schemeClr val="dk2"/>
              </a:buClr>
              <a:buSzPts val="1200"/>
              <a:buChar char="–"/>
              <a:defRPr sz="1200"/>
            </a:lvl8pPr>
            <a:lvl9pPr marL="4114800" lvl="8" indent="-304800" algn="l">
              <a:lnSpc>
                <a:spcPct val="94000"/>
              </a:lnSpc>
              <a:spcBef>
                <a:spcPts val="400"/>
              </a:spcBef>
              <a:spcAft>
                <a:spcPts val="200"/>
              </a:spcAft>
              <a:buClr>
                <a:schemeClr val="dk2"/>
              </a:buClr>
              <a:buSzPts val="1200"/>
              <a:buChar char="■"/>
              <a:defRPr sz="1200"/>
            </a:lvl9pPr>
          </a:lstStyle>
          <a:p>
            <a:endParaRPr/>
          </a:p>
        </p:txBody>
      </p:sp>
      <p:sp>
        <p:nvSpPr>
          <p:cNvPr id="108" name="Google Shape;108;p21"/>
          <p:cNvSpPr txBox="1">
            <a:spLocks noGrp="1"/>
          </p:cNvSpPr>
          <p:nvPr>
            <p:ph type="body" idx="2"/>
          </p:nvPr>
        </p:nvSpPr>
        <p:spPr>
          <a:xfrm>
            <a:off x="542925" y="2142258"/>
            <a:ext cx="2891790" cy="2258292"/>
          </a:xfrm>
          <a:prstGeom prst="rect">
            <a:avLst/>
          </a:prstGeom>
          <a:noFill/>
          <a:ln>
            <a:noFill/>
          </a:ln>
        </p:spPr>
        <p:txBody>
          <a:bodyPr spcFirstLastPara="1" wrap="square" lIns="68575" tIns="34275" rIns="68575" bIns="34275" anchor="t" anchorCtr="0">
            <a:noAutofit/>
          </a:bodyPr>
          <a:lstStyle>
            <a:lvl1pPr marL="457200" lvl="0" indent="-228600" algn="l">
              <a:lnSpc>
                <a:spcPct val="113000"/>
              </a:lnSpc>
              <a:spcBef>
                <a:spcPts val="0"/>
              </a:spcBef>
              <a:spcAft>
                <a:spcPts val="0"/>
              </a:spcAft>
              <a:buClr>
                <a:schemeClr val="dk2"/>
              </a:buClr>
              <a:buSzPts val="1200"/>
              <a:buNone/>
              <a:defRPr sz="1200"/>
            </a:lvl1pPr>
            <a:lvl2pPr marL="914400" lvl="1" indent="-228600" algn="l">
              <a:lnSpc>
                <a:spcPct val="94000"/>
              </a:lnSpc>
              <a:spcBef>
                <a:spcPts val="1100"/>
              </a:spcBef>
              <a:spcAft>
                <a:spcPts val="0"/>
              </a:spcAft>
              <a:buClr>
                <a:schemeClr val="dk2"/>
              </a:buClr>
              <a:buSzPts val="1100"/>
              <a:buNone/>
              <a:defRPr sz="1100"/>
            </a:lvl2pPr>
            <a:lvl3pPr marL="1371600" lvl="2" indent="-228600" algn="l">
              <a:lnSpc>
                <a:spcPct val="94000"/>
              </a:lnSpc>
              <a:spcBef>
                <a:spcPts val="400"/>
              </a:spcBef>
              <a:spcAft>
                <a:spcPts val="0"/>
              </a:spcAft>
              <a:buClr>
                <a:schemeClr val="dk2"/>
              </a:buClr>
              <a:buSzPts val="900"/>
              <a:buNone/>
              <a:defRPr sz="900"/>
            </a:lvl3pPr>
            <a:lvl4pPr marL="1828800" lvl="3" indent="-228600" algn="l">
              <a:lnSpc>
                <a:spcPct val="94000"/>
              </a:lnSpc>
              <a:spcBef>
                <a:spcPts val="400"/>
              </a:spcBef>
              <a:spcAft>
                <a:spcPts val="0"/>
              </a:spcAft>
              <a:buClr>
                <a:schemeClr val="dk2"/>
              </a:buClr>
              <a:buSzPts val="800"/>
              <a:buNone/>
              <a:defRPr sz="800"/>
            </a:lvl4pPr>
            <a:lvl5pPr marL="2286000" lvl="4" indent="-228600" algn="l">
              <a:lnSpc>
                <a:spcPct val="94000"/>
              </a:lnSpc>
              <a:spcBef>
                <a:spcPts val="400"/>
              </a:spcBef>
              <a:spcAft>
                <a:spcPts val="0"/>
              </a:spcAft>
              <a:buClr>
                <a:schemeClr val="dk2"/>
              </a:buClr>
              <a:buSzPts val="800"/>
              <a:buNone/>
              <a:defRPr sz="800"/>
            </a:lvl5pPr>
            <a:lvl6pPr marL="2743200" lvl="5" indent="-228600" algn="l">
              <a:lnSpc>
                <a:spcPct val="94000"/>
              </a:lnSpc>
              <a:spcBef>
                <a:spcPts val="400"/>
              </a:spcBef>
              <a:spcAft>
                <a:spcPts val="0"/>
              </a:spcAft>
              <a:buClr>
                <a:schemeClr val="dk2"/>
              </a:buClr>
              <a:buSzPts val="800"/>
              <a:buNone/>
              <a:defRPr sz="800"/>
            </a:lvl6pPr>
            <a:lvl7pPr marL="3200400" lvl="6" indent="-228600" algn="l">
              <a:lnSpc>
                <a:spcPct val="94000"/>
              </a:lnSpc>
              <a:spcBef>
                <a:spcPts val="400"/>
              </a:spcBef>
              <a:spcAft>
                <a:spcPts val="0"/>
              </a:spcAft>
              <a:buClr>
                <a:schemeClr val="dk2"/>
              </a:buClr>
              <a:buSzPts val="800"/>
              <a:buNone/>
              <a:defRPr sz="800"/>
            </a:lvl7pPr>
            <a:lvl8pPr marL="3657600" lvl="7" indent="-228600" algn="l">
              <a:lnSpc>
                <a:spcPct val="94000"/>
              </a:lnSpc>
              <a:spcBef>
                <a:spcPts val="400"/>
              </a:spcBef>
              <a:spcAft>
                <a:spcPts val="0"/>
              </a:spcAft>
              <a:buClr>
                <a:schemeClr val="dk2"/>
              </a:buClr>
              <a:buSzPts val="800"/>
              <a:buNone/>
              <a:defRPr sz="800"/>
            </a:lvl8pPr>
            <a:lvl9pPr marL="4114800" lvl="8" indent="-228600" algn="l">
              <a:lnSpc>
                <a:spcPct val="94000"/>
              </a:lnSpc>
              <a:spcBef>
                <a:spcPts val="400"/>
              </a:spcBef>
              <a:spcAft>
                <a:spcPts val="200"/>
              </a:spcAft>
              <a:buClr>
                <a:schemeClr val="dk2"/>
              </a:buClr>
              <a:buSzPts val="800"/>
              <a:buNone/>
              <a:defRPr sz="800"/>
            </a:lvl9pPr>
          </a:lstStyle>
          <a:p>
            <a:endParaRPr/>
          </a:p>
        </p:txBody>
      </p:sp>
      <p:sp>
        <p:nvSpPr>
          <p:cNvPr id="109" name="Google Shape;109;p21"/>
          <p:cNvSpPr txBox="1">
            <a:spLocks noGrp="1"/>
          </p:cNvSpPr>
          <p:nvPr>
            <p:ph type="dt" idx="10"/>
          </p:nvPr>
        </p:nvSpPr>
        <p:spPr>
          <a:xfrm>
            <a:off x="542925"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1"/>
          <p:cNvSpPr txBox="1">
            <a:spLocks noGrp="1"/>
          </p:cNvSpPr>
          <p:nvPr>
            <p:ph type="ftr" idx="11"/>
          </p:nvPr>
        </p:nvSpPr>
        <p:spPr>
          <a:xfrm>
            <a:off x="1654459" y="4840039"/>
            <a:ext cx="1780256"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1"/>
          <p:cNvSpPr txBox="1">
            <a:spLocks noGrp="1"/>
          </p:cNvSpPr>
          <p:nvPr>
            <p:ph type="sldNum" idx="12"/>
          </p:nvPr>
        </p:nvSpPr>
        <p:spPr>
          <a:xfrm>
            <a:off x="7412355"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21" title="Divider Bar"/>
          <p:cNvSpPr/>
          <p:nvPr/>
        </p:nvSpPr>
        <p:spPr>
          <a:xfrm>
            <a:off x="3977640" y="282"/>
            <a:ext cx="17145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3"/>
        <p:cNvGrpSpPr/>
        <p:nvPr/>
      </p:nvGrpSpPr>
      <p:grpSpPr>
        <a:xfrm>
          <a:off x="0" y="0"/>
          <a:ext cx="0" cy="0"/>
          <a:chOff x="0" y="0"/>
          <a:chExt cx="0" cy="0"/>
        </a:xfrm>
      </p:grpSpPr>
      <p:sp>
        <p:nvSpPr>
          <p:cNvPr id="114" name="Google Shape;114;p22" title="Background Shape"/>
          <p:cNvSpPr/>
          <p:nvPr/>
        </p:nvSpPr>
        <p:spPr>
          <a:xfrm>
            <a:off x="0" y="282"/>
            <a:ext cx="3977640" cy="5143218"/>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5" name="Google Shape;115;p22"/>
          <p:cNvSpPr txBox="1">
            <a:spLocks noGrp="1"/>
          </p:cNvSpPr>
          <p:nvPr>
            <p:ph type="title"/>
          </p:nvPr>
        </p:nvSpPr>
        <p:spPr>
          <a:xfrm>
            <a:off x="542925" y="514350"/>
            <a:ext cx="2891790" cy="1618413"/>
          </a:xfrm>
          <a:prstGeom prst="rect">
            <a:avLst/>
          </a:prstGeom>
          <a:noFill/>
          <a:ln>
            <a:noFill/>
          </a:ln>
        </p:spPr>
        <p:txBody>
          <a:bodyPr spcFirstLastPara="1" wrap="square" lIns="68575" tIns="34275" rIns="68575" bIns="34275" anchor="t" anchorCtr="0">
            <a:noAutofit/>
          </a:bodyPr>
          <a:lstStyle>
            <a:lvl1pPr lvl="0" algn="l">
              <a:lnSpc>
                <a:spcPct val="84000"/>
              </a:lnSpc>
              <a:spcBef>
                <a:spcPts val="0"/>
              </a:spcBef>
              <a:spcAft>
                <a:spcPts val="0"/>
              </a:spcAft>
              <a:buClr>
                <a:schemeClr val="dk2"/>
              </a:buClr>
              <a:buSzPts val="3600"/>
              <a:buFont typeface="Libre Franklin"/>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22"/>
          <p:cNvSpPr>
            <a:spLocks noGrp="1"/>
          </p:cNvSpPr>
          <p:nvPr>
            <p:ph type="pic" idx="2"/>
          </p:nvPr>
        </p:nvSpPr>
        <p:spPr>
          <a:xfrm>
            <a:off x="4149090" y="0"/>
            <a:ext cx="4994910" cy="5143499"/>
          </a:xfrm>
          <a:prstGeom prst="rect">
            <a:avLst/>
          </a:prstGeom>
          <a:noFill/>
          <a:ln>
            <a:noFill/>
          </a:ln>
        </p:spPr>
        <p:txBody>
          <a:bodyPr spcFirstLastPara="1" wrap="square" lIns="68575" tIns="34275" rIns="68575" bIns="34275" anchor="t" anchorCtr="0">
            <a:noAutofit/>
          </a:bodyPr>
          <a:lstStyle>
            <a:lvl1pPr marR="0" lvl="0" algn="l" rtl="0">
              <a:lnSpc>
                <a:spcPct val="94000"/>
              </a:lnSpc>
              <a:spcBef>
                <a:spcPts val="800"/>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1pPr>
            <a:lvl2pPr marR="0" lvl="1" algn="l" rtl="0">
              <a:lnSpc>
                <a:spcPct val="94000"/>
              </a:lnSpc>
              <a:spcBef>
                <a:spcPts val="400"/>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2pPr>
            <a:lvl3pPr marR="0" lvl="2" algn="l" rtl="0">
              <a:lnSpc>
                <a:spcPct val="94000"/>
              </a:lnSpc>
              <a:spcBef>
                <a:spcPts val="400"/>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3pPr>
            <a:lvl4pPr marR="0" lvl="3" algn="l" rtl="0">
              <a:lnSpc>
                <a:spcPct val="94000"/>
              </a:lnSpc>
              <a:spcBef>
                <a:spcPts val="400"/>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4pPr>
            <a:lvl5pPr marR="0" lvl="4" algn="l" rtl="0">
              <a:lnSpc>
                <a:spcPct val="94000"/>
              </a:lnSpc>
              <a:spcBef>
                <a:spcPts val="400"/>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5pPr>
            <a:lvl6pPr marR="0" lvl="5" algn="l" rtl="0">
              <a:lnSpc>
                <a:spcPct val="94000"/>
              </a:lnSpc>
              <a:spcBef>
                <a:spcPts val="400"/>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6pPr>
            <a:lvl7pPr marR="0" lvl="6" algn="l" rtl="0">
              <a:lnSpc>
                <a:spcPct val="94000"/>
              </a:lnSpc>
              <a:spcBef>
                <a:spcPts val="400"/>
              </a:spcBef>
              <a:spcAft>
                <a:spcPts val="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7pPr>
            <a:lvl8pPr marR="0" lvl="7" algn="l" rtl="0">
              <a:lnSpc>
                <a:spcPct val="94000"/>
              </a:lnSpc>
              <a:spcBef>
                <a:spcPts val="400"/>
              </a:spcBef>
              <a:spcAft>
                <a:spcPts val="0"/>
              </a:spcAft>
              <a:buClr>
                <a:schemeClr val="dk2"/>
              </a:buClr>
              <a:buSzPts val="1500"/>
              <a:buFont typeface="Libre Franklin"/>
              <a:buNone/>
              <a:defRPr sz="1500" b="0" i="1" u="none" strike="noStrike" cap="none">
                <a:solidFill>
                  <a:schemeClr val="dk2"/>
                </a:solidFill>
                <a:latin typeface="Libre Franklin"/>
                <a:ea typeface="Libre Franklin"/>
                <a:cs typeface="Libre Franklin"/>
                <a:sym typeface="Libre Franklin"/>
              </a:defRPr>
            </a:lvl8pPr>
            <a:lvl9pPr marR="0" lvl="8" algn="l" rtl="0">
              <a:lnSpc>
                <a:spcPct val="94000"/>
              </a:lnSpc>
              <a:spcBef>
                <a:spcPts val="400"/>
              </a:spcBef>
              <a:spcAft>
                <a:spcPts val="200"/>
              </a:spcAft>
              <a:buClr>
                <a:schemeClr val="dk2"/>
              </a:buClr>
              <a:buSzPts val="1500"/>
              <a:buFont typeface="Libre Franklin"/>
              <a:buNone/>
              <a:defRPr sz="1500" b="0" i="0" u="none" strike="noStrike" cap="none">
                <a:solidFill>
                  <a:schemeClr val="dk2"/>
                </a:solidFill>
                <a:latin typeface="Libre Franklin"/>
                <a:ea typeface="Libre Franklin"/>
                <a:cs typeface="Libre Franklin"/>
                <a:sym typeface="Libre Franklin"/>
              </a:defRPr>
            </a:lvl9pPr>
          </a:lstStyle>
          <a:p>
            <a:endParaRPr/>
          </a:p>
        </p:txBody>
      </p:sp>
      <p:sp>
        <p:nvSpPr>
          <p:cNvPr id="117" name="Google Shape;117;p22"/>
          <p:cNvSpPr txBox="1">
            <a:spLocks noGrp="1"/>
          </p:cNvSpPr>
          <p:nvPr>
            <p:ph type="body" idx="1"/>
          </p:nvPr>
        </p:nvSpPr>
        <p:spPr>
          <a:xfrm>
            <a:off x="542925" y="2141976"/>
            <a:ext cx="2891790" cy="2258574"/>
          </a:xfrm>
          <a:prstGeom prst="rect">
            <a:avLst/>
          </a:prstGeom>
          <a:noFill/>
          <a:ln>
            <a:noFill/>
          </a:ln>
        </p:spPr>
        <p:txBody>
          <a:bodyPr spcFirstLastPara="1" wrap="square" lIns="68575" tIns="34275" rIns="68575" bIns="34275" anchor="t" anchorCtr="0">
            <a:noAutofit/>
          </a:bodyPr>
          <a:lstStyle>
            <a:lvl1pPr marL="457200" lvl="0" indent="-228600" algn="l">
              <a:lnSpc>
                <a:spcPct val="113000"/>
              </a:lnSpc>
              <a:spcBef>
                <a:spcPts val="0"/>
              </a:spcBef>
              <a:spcAft>
                <a:spcPts val="0"/>
              </a:spcAft>
              <a:buClr>
                <a:schemeClr val="dk2"/>
              </a:buClr>
              <a:buSzPts val="1200"/>
              <a:buNone/>
              <a:defRPr sz="1200"/>
            </a:lvl1pPr>
            <a:lvl2pPr marL="914400" lvl="1" indent="-228600" algn="l">
              <a:lnSpc>
                <a:spcPct val="94000"/>
              </a:lnSpc>
              <a:spcBef>
                <a:spcPts val="1100"/>
              </a:spcBef>
              <a:spcAft>
                <a:spcPts val="0"/>
              </a:spcAft>
              <a:buClr>
                <a:schemeClr val="dk2"/>
              </a:buClr>
              <a:buSzPts val="1100"/>
              <a:buNone/>
              <a:defRPr sz="1100"/>
            </a:lvl2pPr>
            <a:lvl3pPr marL="1371600" lvl="2" indent="-228600" algn="l">
              <a:lnSpc>
                <a:spcPct val="94000"/>
              </a:lnSpc>
              <a:spcBef>
                <a:spcPts val="400"/>
              </a:spcBef>
              <a:spcAft>
                <a:spcPts val="0"/>
              </a:spcAft>
              <a:buClr>
                <a:schemeClr val="dk2"/>
              </a:buClr>
              <a:buSzPts val="900"/>
              <a:buNone/>
              <a:defRPr sz="900"/>
            </a:lvl3pPr>
            <a:lvl4pPr marL="1828800" lvl="3" indent="-228600" algn="l">
              <a:lnSpc>
                <a:spcPct val="94000"/>
              </a:lnSpc>
              <a:spcBef>
                <a:spcPts val="400"/>
              </a:spcBef>
              <a:spcAft>
                <a:spcPts val="0"/>
              </a:spcAft>
              <a:buClr>
                <a:schemeClr val="dk2"/>
              </a:buClr>
              <a:buSzPts val="800"/>
              <a:buNone/>
              <a:defRPr sz="800"/>
            </a:lvl4pPr>
            <a:lvl5pPr marL="2286000" lvl="4" indent="-228600" algn="l">
              <a:lnSpc>
                <a:spcPct val="94000"/>
              </a:lnSpc>
              <a:spcBef>
                <a:spcPts val="400"/>
              </a:spcBef>
              <a:spcAft>
                <a:spcPts val="0"/>
              </a:spcAft>
              <a:buClr>
                <a:schemeClr val="dk2"/>
              </a:buClr>
              <a:buSzPts val="800"/>
              <a:buNone/>
              <a:defRPr sz="800"/>
            </a:lvl5pPr>
            <a:lvl6pPr marL="2743200" lvl="5" indent="-228600" algn="l">
              <a:lnSpc>
                <a:spcPct val="94000"/>
              </a:lnSpc>
              <a:spcBef>
                <a:spcPts val="400"/>
              </a:spcBef>
              <a:spcAft>
                <a:spcPts val="0"/>
              </a:spcAft>
              <a:buClr>
                <a:schemeClr val="dk2"/>
              </a:buClr>
              <a:buSzPts val="800"/>
              <a:buNone/>
              <a:defRPr sz="800"/>
            </a:lvl6pPr>
            <a:lvl7pPr marL="3200400" lvl="6" indent="-228600" algn="l">
              <a:lnSpc>
                <a:spcPct val="94000"/>
              </a:lnSpc>
              <a:spcBef>
                <a:spcPts val="400"/>
              </a:spcBef>
              <a:spcAft>
                <a:spcPts val="0"/>
              </a:spcAft>
              <a:buClr>
                <a:schemeClr val="dk2"/>
              </a:buClr>
              <a:buSzPts val="800"/>
              <a:buNone/>
              <a:defRPr sz="800"/>
            </a:lvl7pPr>
            <a:lvl8pPr marL="3657600" lvl="7" indent="-228600" algn="l">
              <a:lnSpc>
                <a:spcPct val="94000"/>
              </a:lnSpc>
              <a:spcBef>
                <a:spcPts val="400"/>
              </a:spcBef>
              <a:spcAft>
                <a:spcPts val="0"/>
              </a:spcAft>
              <a:buClr>
                <a:schemeClr val="dk2"/>
              </a:buClr>
              <a:buSzPts val="800"/>
              <a:buNone/>
              <a:defRPr sz="800"/>
            </a:lvl8pPr>
            <a:lvl9pPr marL="4114800" lvl="8" indent="-228600" algn="l">
              <a:lnSpc>
                <a:spcPct val="94000"/>
              </a:lnSpc>
              <a:spcBef>
                <a:spcPts val="400"/>
              </a:spcBef>
              <a:spcAft>
                <a:spcPts val="200"/>
              </a:spcAft>
              <a:buClr>
                <a:schemeClr val="dk2"/>
              </a:buClr>
              <a:buSzPts val="800"/>
              <a:buNone/>
              <a:defRPr sz="800"/>
            </a:lvl9pPr>
          </a:lstStyle>
          <a:p>
            <a:endParaRPr/>
          </a:p>
        </p:txBody>
      </p:sp>
      <p:sp>
        <p:nvSpPr>
          <p:cNvPr id="118" name="Google Shape;118;p22"/>
          <p:cNvSpPr txBox="1">
            <a:spLocks noGrp="1"/>
          </p:cNvSpPr>
          <p:nvPr>
            <p:ph type="dt" idx="10"/>
          </p:nvPr>
        </p:nvSpPr>
        <p:spPr>
          <a:xfrm>
            <a:off x="542925"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2"/>
          <p:cNvSpPr txBox="1">
            <a:spLocks noGrp="1"/>
          </p:cNvSpPr>
          <p:nvPr>
            <p:ph type="ftr" idx="11"/>
          </p:nvPr>
        </p:nvSpPr>
        <p:spPr>
          <a:xfrm>
            <a:off x="1654459" y="4840039"/>
            <a:ext cx="1780256"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2"/>
          <p:cNvSpPr txBox="1">
            <a:spLocks noGrp="1"/>
          </p:cNvSpPr>
          <p:nvPr>
            <p:ph type="sldNum" idx="12"/>
          </p:nvPr>
        </p:nvSpPr>
        <p:spPr>
          <a:xfrm>
            <a:off x="7412355"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22" title="Divider Bar"/>
          <p:cNvSpPr/>
          <p:nvPr/>
        </p:nvSpPr>
        <p:spPr>
          <a:xfrm>
            <a:off x="3977640" y="282"/>
            <a:ext cx="17145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4" name="Google Shape;124;p23"/>
          <p:cNvSpPr txBox="1">
            <a:spLocks noGrp="1"/>
          </p:cNvSpPr>
          <p:nvPr>
            <p:ph type="body" idx="1"/>
          </p:nvPr>
        </p:nvSpPr>
        <p:spPr>
          <a:xfrm rot="5400000">
            <a:off x="3289697" y="-539353"/>
            <a:ext cx="2678906" cy="7200900"/>
          </a:xfrm>
          <a:prstGeom prst="rect">
            <a:avLst/>
          </a:prstGeom>
          <a:noFill/>
          <a:ln>
            <a:noFill/>
          </a:ln>
        </p:spPr>
        <p:txBody>
          <a:bodyPr spcFirstLastPara="1" wrap="square" lIns="68575" tIns="34275" rIns="68575" bIns="34275" anchor="t" anchorCtr="0">
            <a:noAutofit/>
          </a:bodyPr>
          <a:lstStyle>
            <a:lvl1pPr marL="457200" lvl="0" indent="-317500" algn="l">
              <a:lnSpc>
                <a:spcPct val="94000"/>
              </a:lnSpc>
              <a:spcBef>
                <a:spcPts val="800"/>
              </a:spcBef>
              <a:spcAft>
                <a:spcPts val="0"/>
              </a:spcAft>
              <a:buClr>
                <a:schemeClr val="dk2"/>
              </a:buClr>
              <a:buSzPts val="1400"/>
              <a:buChar char="■"/>
              <a:defRPr/>
            </a:lvl1pPr>
            <a:lvl2pPr marL="914400" lvl="1" indent="-317500" algn="l">
              <a:lnSpc>
                <a:spcPct val="94000"/>
              </a:lnSpc>
              <a:spcBef>
                <a:spcPts val="400"/>
              </a:spcBef>
              <a:spcAft>
                <a:spcPts val="0"/>
              </a:spcAft>
              <a:buClr>
                <a:schemeClr val="dk2"/>
              </a:buClr>
              <a:buSzPts val="1400"/>
              <a:buChar char="–"/>
              <a:defRPr/>
            </a:lvl2pPr>
            <a:lvl3pPr marL="1371600" lvl="2" indent="-317500" algn="l">
              <a:lnSpc>
                <a:spcPct val="94000"/>
              </a:lnSpc>
              <a:spcBef>
                <a:spcPts val="400"/>
              </a:spcBef>
              <a:spcAft>
                <a:spcPts val="0"/>
              </a:spcAft>
              <a:buClr>
                <a:schemeClr val="dk2"/>
              </a:buClr>
              <a:buSzPts val="1400"/>
              <a:buChar char="■"/>
              <a:defRPr/>
            </a:lvl3pPr>
            <a:lvl4pPr marL="1828800" lvl="3" indent="-317500" algn="l">
              <a:lnSpc>
                <a:spcPct val="94000"/>
              </a:lnSpc>
              <a:spcBef>
                <a:spcPts val="400"/>
              </a:spcBef>
              <a:spcAft>
                <a:spcPts val="0"/>
              </a:spcAft>
              <a:buClr>
                <a:schemeClr val="dk2"/>
              </a:buClr>
              <a:buSzPts val="1400"/>
              <a:buChar char="–"/>
              <a:defRPr/>
            </a:lvl4pPr>
            <a:lvl5pPr marL="2286000" lvl="4" indent="-317500" algn="l">
              <a:lnSpc>
                <a:spcPct val="94000"/>
              </a:lnSpc>
              <a:spcBef>
                <a:spcPts val="400"/>
              </a:spcBef>
              <a:spcAft>
                <a:spcPts val="0"/>
              </a:spcAft>
              <a:buClr>
                <a:schemeClr val="dk2"/>
              </a:buClr>
              <a:buSzPts val="1400"/>
              <a:buChar char="■"/>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125" name="Google Shape;125;p23"/>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3"/>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3"/>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rot="5400000">
            <a:off x="5818367" y="1847171"/>
            <a:ext cx="3932433" cy="1174324"/>
          </a:xfrm>
          <a:prstGeom prst="rect">
            <a:avLst/>
          </a:prstGeom>
          <a:noFill/>
          <a:ln>
            <a:noFill/>
          </a:ln>
        </p:spPr>
        <p:txBody>
          <a:bodyPr spcFirstLastPara="1" wrap="square" lIns="68575" tIns="34275" rIns="68575" bIns="34275" anchor="t" anchorCtr="0">
            <a:no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0" name="Google Shape;130;p24"/>
          <p:cNvSpPr txBox="1">
            <a:spLocks noGrp="1"/>
          </p:cNvSpPr>
          <p:nvPr>
            <p:ph type="body" idx="1"/>
          </p:nvPr>
        </p:nvSpPr>
        <p:spPr>
          <a:xfrm rot="5400000">
            <a:off x="2129849" y="-633032"/>
            <a:ext cx="3932433" cy="6134731"/>
          </a:xfrm>
          <a:prstGeom prst="rect">
            <a:avLst/>
          </a:prstGeom>
          <a:noFill/>
          <a:ln>
            <a:noFill/>
          </a:ln>
        </p:spPr>
        <p:txBody>
          <a:bodyPr spcFirstLastPara="1" wrap="square" lIns="68575" tIns="34275" rIns="68575" bIns="34275" anchor="t" anchorCtr="0">
            <a:noAutofit/>
          </a:bodyPr>
          <a:lstStyle>
            <a:lvl1pPr marL="457200" lvl="0" indent="-317500" algn="l">
              <a:lnSpc>
                <a:spcPct val="94000"/>
              </a:lnSpc>
              <a:spcBef>
                <a:spcPts val="800"/>
              </a:spcBef>
              <a:spcAft>
                <a:spcPts val="0"/>
              </a:spcAft>
              <a:buClr>
                <a:schemeClr val="dk2"/>
              </a:buClr>
              <a:buSzPts val="1400"/>
              <a:buChar char="■"/>
              <a:defRPr/>
            </a:lvl1pPr>
            <a:lvl2pPr marL="914400" lvl="1" indent="-317500" algn="l">
              <a:lnSpc>
                <a:spcPct val="94000"/>
              </a:lnSpc>
              <a:spcBef>
                <a:spcPts val="400"/>
              </a:spcBef>
              <a:spcAft>
                <a:spcPts val="0"/>
              </a:spcAft>
              <a:buClr>
                <a:schemeClr val="dk2"/>
              </a:buClr>
              <a:buSzPts val="1400"/>
              <a:buChar char="–"/>
              <a:defRPr/>
            </a:lvl2pPr>
            <a:lvl3pPr marL="1371600" lvl="2" indent="-317500" algn="l">
              <a:lnSpc>
                <a:spcPct val="94000"/>
              </a:lnSpc>
              <a:spcBef>
                <a:spcPts val="400"/>
              </a:spcBef>
              <a:spcAft>
                <a:spcPts val="0"/>
              </a:spcAft>
              <a:buClr>
                <a:schemeClr val="dk2"/>
              </a:buClr>
              <a:buSzPts val="1400"/>
              <a:buChar char="■"/>
              <a:defRPr/>
            </a:lvl3pPr>
            <a:lvl4pPr marL="1828800" lvl="3" indent="-317500" algn="l">
              <a:lnSpc>
                <a:spcPct val="94000"/>
              </a:lnSpc>
              <a:spcBef>
                <a:spcPts val="400"/>
              </a:spcBef>
              <a:spcAft>
                <a:spcPts val="0"/>
              </a:spcAft>
              <a:buClr>
                <a:schemeClr val="dk2"/>
              </a:buClr>
              <a:buSzPts val="1400"/>
              <a:buChar char="–"/>
              <a:defRPr/>
            </a:lvl4pPr>
            <a:lvl5pPr marL="2286000" lvl="4" indent="-317500" algn="l">
              <a:lnSpc>
                <a:spcPct val="94000"/>
              </a:lnSpc>
              <a:spcBef>
                <a:spcPts val="400"/>
              </a:spcBef>
              <a:spcAft>
                <a:spcPts val="0"/>
              </a:spcAft>
              <a:buClr>
                <a:schemeClr val="dk2"/>
              </a:buClr>
              <a:buSzPts val="1400"/>
              <a:buChar char="■"/>
              <a:defRPr/>
            </a:lvl5pPr>
            <a:lvl6pPr marL="2743200" lvl="5" indent="-317500" algn="l">
              <a:lnSpc>
                <a:spcPct val="94000"/>
              </a:lnSpc>
              <a:spcBef>
                <a:spcPts val="400"/>
              </a:spcBef>
              <a:spcAft>
                <a:spcPts val="0"/>
              </a:spcAft>
              <a:buClr>
                <a:schemeClr val="dk2"/>
              </a:buClr>
              <a:buSzPts val="1400"/>
              <a:buChar char="–"/>
              <a:defRPr/>
            </a:lvl6pPr>
            <a:lvl7pPr marL="3200400" lvl="6" indent="-317500" algn="l">
              <a:lnSpc>
                <a:spcPct val="94000"/>
              </a:lnSpc>
              <a:spcBef>
                <a:spcPts val="400"/>
              </a:spcBef>
              <a:spcAft>
                <a:spcPts val="0"/>
              </a:spcAft>
              <a:buClr>
                <a:schemeClr val="dk2"/>
              </a:buClr>
              <a:buSzPts val="1400"/>
              <a:buChar char="■"/>
              <a:defRPr/>
            </a:lvl7pPr>
            <a:lvl8pPr marL="3657600" lvl="7" indent="-317500" algn="l">
              <a:lnSpc>
                <a:spcPct val="94000"/>
              </a:lnSpc>
              <a:spcBef>
                <a:spcPts val="400"/>
              </a:spcBef>
              <a:spcAft>
                <a:spcPts val="0"/>
              </a:spcAft>
              <a:buClr>
                <a:schemeClr val="dk2"/>
              </a:buClr>
              <a:buSzPts val="1400"/>
              <a:buChar char="–"/>
              <a:defRPr/>
            </a:lvl8pPr>
            <a:lvl9pPr marL="4114800" lvl="8" indent="-317500" algn="l">
              <a:lnSpc>
                <a:spcPct val="94000"/>
              </a:lnSpc>
              <a:spcBef>
                <a:spcPts val="400"/>
              </a:spcBef>
              <a:spcAft>
                <a:spcPts val="200"/>
              </a:spcAft>
              <a:buClr>
                <a:schemeClr val="dk2"/>
              </a:buClr>
              <a:buSzPts val="1400"/>
              <a:buChar char="■"/>
              <a:defRPr/>
            </a:lvl9pPr>
          </a:lstStyle>
          <a:p>
            <a:endParaRPr/>
          </a:p>
        </p:txBody>
      </p:sp>
      <p:sp>
        <p:nvSpPr>
          <p:cNvPr id="131" name="Google Shape;131;p24"/>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24"/>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24"/>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lvl1pPr marR="0" lvl="0" algn="l" rtl="0">
              <a:lnSpc>
                <a:spcPct val="89000"/>
              </a:lnSpc>
              <a:spcBef>
                <a:spcPts val="0"/>
              </a:spcBef>
              <a:spcAft>
                <a:spcPts val="0"/>
              </a:spcAft>
              <a:buClr>
                <a:schemeClr val="dk2"/>
              </a:buClr>
              <a:buSzPts val="3300"/>
              <a:buFont typeface="Libre Franklin"/>
              <a:buNone/>
              <a:defRPr sz="33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1028700" y="1714500"/>
            <a:ext cx="7200900" cy="268605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4000"/>
              </a:lnSpc>
              <a:spcBef>
                <a:spcPts val="800"/>
              </a:spcBef>
              <a:spcAft>
                <a:spcPts val="0"/>
              </a:spcAft>
              <a:buClr>
                <a:schemeClr val="dk2"/>
              </a:buClr>
              <a:buSzPts val="1500"/>
              <a:buFont typeface="Libre Franklin"/>
              <a:buChar char="■"/>
              <a:defRPr sz="1500" b="0" i="0" u="none" strike="noStrike" cap="none">
                <a:solidFill>
                  <a:schemeClr val="dk2"/>
                </a:solidFill>
                <a:latin typeface="Libre Franklin"/>
                <a:ea typeface="Libre Franklin"/>
                <a:cs typeface="Libre Franklin"/>
                <a:sym typeface="Libre Franklin"/>
              </a:defRPr>
            </a:lvl1pPr>
            <a:lvl2pPr marL="914400" marR="0" lvl="1" indent="-323850" algn="l" rtl="0">
              <a:lnSpc>
                <a:spcPct val="94000"/>
              </a:lnSpc>
              <a:spcBef>
                <a:spcPts val="400"/>
              </a:spcBef>
              <a:spcAft>
                <a:spcPts val="0"/>
              </a:spcAft>
              <a:buClr>
                <a:schemeClr val="dk2"/>
              </a:buClr>
              <a:buSzPts val="1500"/>
              <a:buFont typeface="Libre Franklin"/>
              <a:buChar char="–"/>
              <a:defRPr sz="1500" b="0" i="1" u="none" strike="noStrike" cap="none">
                <a:solidFill>
                  <a:schemeClr val="dk2"/>
                </a:solidFill>
                <a:latin typeface="Libre Franklin"/>
                <a:ea typeface="Libre Franklin"/>
                <a:cs typeface="Libre Franklin"/>
                <a:sym typeface="Libre Franklin"/>
              </a:defRPr>
            </a:lvl2pPr>
            <a:lvl3pPr marL="1371600" marR="0" lvl="2" indent="-317500" algn="l" rtl="0">
              <a:lnSpc>
                <a:spcPct val="94000"/>
              </a:lnSpc>
              <a:spcBef>
                <a:spcPts val="4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3pPr>
            <a:lvl4pPr marL="1828800" marR="0" lvl="3" indent="-317500" algn="l" rtl="0">
              <a:lnSpc>
                <a:spcPct val="94000"/>
              </a:lnSpc>
              <a:spcBef>
                <a:spcPts val="4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4pPr>
            <a:lvl5pPr marL="2286000" marR="0" lvl="4" indent="-304800" algn="l" rtl="0">
              <a:lnSpc>
                <a:spcPct val="94000"/>
              </a:lnSpc>
              <a:spcBef>
                <a:spcPts val="400"/>
              </a:spcBef>
              <a:spcAft>
                <a:spcPts val="0"/>
              </a:spcAft>
              <a:buClr>
                <a:schemeClr val="dk2"/>
              </a:buClr>
              <a:buSzPts val="1200"/>
              <a:buFont typeface="Libre Franklin"/>
              <a:buChar char="■"/>
              <a:defRPr sz="12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94000"/>
              </a:lnSpc>
              <a:spcBef>
                <a:spcPts val="400"/>
              </a:spcBef>
              <a:spcAft>
                <a:spcPts val="0"/>
              </a:spcAft>
              <a:buClr>
                <a:schemeClr val="dk2"/>
              </a:buClr>
              <a:buSzPts val="1200"/>
              <a:buFont typeface="Libre Franklin"/>
              <a:buChar char="–"/>
              <a:defRPr sz="1200" b="0" i="1" u="none" strike="noStrike" cap="none">
                <a:solidFill>
                  <a:schemeClr val="dk2"/>
                </a:solidFill>
                <a:latin typeface="Libre Franklin"/>
                <a:ea typeface="Libre Franklin"/>
                <a:cs typeface="Libre Franklin"/>
                <a:sym typeface="Libre Franklin"/>
              </a:defRPr>
            </a:lvl6pPr>
            <a:lvl7pPr marL="3200400" marR="0" lvl="6" indent="-298450" algn="l" rtl="0">
              <a:lnSpc>
                <a:spcPct val="94000"/>
              </a:lnSpc>
              <a:spcBef>
                <a:spcPts val="400"/>
              </a:spcBef>
              <a:spcAft>
                <a:spcPts val="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94000"/>
              </a:lnSpc>
              <a:spcBef>
                <a:spcPts val="400"/>
              </a:spcBef>
              <a:spcAft>
                <a:spcPts val="0"/>
              </a:spcAft>
              <a:buClr>
                <a:schemeClr val="dk2"/>
              </a:buClr>
              <a:buSzPts val="1100"/>
              <a:buFont typeface="Libre Franklin"/>
              <a:buChar char="–"/>
              <a:defRPr sz="1100" b="0" i="1" u="none" strike="noStrike" cap="none">
                <a:solidFill>
                  <a:schemeClr val="dk2"/>
                </a:solidFill>
                <a:latin typeface="Libre Franklin"/>
                <a:ea typeface="Libre Franklin"/>
                <a:cs typeface="Libre Franklin"/>
                <a:sym typeface="Libre Franklin"/>
              </a:defRPr>
            </a:lvl8pPr>
            <a:lvl9pPr marL="4114800" marR="0" lvl="8" indent="-298450" algn="l" rtl="0">
              <a:lnSpc>
                <a:spcPct val="94000"/>
              </a:lnSpc>
              <a:spcBef>
                <a:spcPts val="400"/>
              </a:spcBef>
              <a:spcAft>
                <a:spcPts val="20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9pPr>
          </a:lstStyle>
          <a:p>
            <a:endParaRPr/>
          </a:p>
        </p:txBody>
      </p:sp>
      <p:sp>
        <p:nvSpPr>
          <p:cNvPr id="53" name="Google Shape;53;p13"/>
          <p:cNvSpPr txBox="1">
            <a:spLocks noGrp="1"/>
          </p:cNvSpPr>
          <p:nvPr>
            <p:ph type="dt" idx="10"/>
          </p:nvPr>
        </p:nvSpPr>
        <p:spPr>
          <a:xfrm>
            <a:off x="1042988" y="4840039"/>
            <a:ext cx="903429" cy="303461"/>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ftr" idx="11"/>
          </p:nvPr>
        </p:nvSpPr>
        <p:spPr>
          <a:xfrm>
            <a:off x="2170173" y="4840039"/>
            <a:ext cx="4710623" cy="303461"/>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5" name="Google Shape;55;p13"/>
          <p:cNvSpPr txBox="1">
            <a:spLocks noGrp="1"/>
          </p:cNvSpPr>
          <p:nvPr>
            <p:ph type="sldNum" idx="12"/>
          </p:nvPr>
        </p:nvSpPr>
        <p:spPr>
          <a:xfrm>
            <a:off x="7104552" y="4840039"/>
            <a:ext cx="1197219" cy="303461"/>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title="Side bar"/>
          <p:cNvSpPr/>
          <p:nvPr/>
        </p:nvSpPr>
        <p:spPr>
          <a:xfrm>
            <a:off x="358571" y="282"/>
            <a:ext cx="17145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c37tOCRq2uuUAAwu8DnT9iRrfuziFRHJ/view"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ctrTitle"/>
          </p:nvPr>
        </p:nvSpPr>
        <p:spPr>
          <a:xfrm>
            <a:off x="1508546" y="1675240"/>
            <a:ext cx="6270900" cy="1573800"/>
          </a:xfrm>
          <a:prstGeom prst="rect">
            <a:avLst/>
          </a:prstGeom>
          <a:noFill/>
          <a:ln>
            <a:noFill/>
          </a:ln>
        </p:spPr>
        <p:txBody>
          <a:bodyPr spcFirstLastPara="1" wrap="square" lIns="68575" tIns="34275" rIns="68575" bIns="34275" anchor="b" anchorCtr="0">
            <a:noAutofit/>
          </a:bodyPr>
          <a:lstStyle/>
          <a:p>
            <a:pPr marL="0" lvl="0" indent="0" algn="ctr" rtl="0">
              <a:lnSpc>
                <a:spcPct val="89000"/>
              </a:lnSpc>
              <a:spcBef>
                <a:spcPts val="0"/>
              </a:spcBef>
              <a:spcAft>
                <a:spcPts val="0"/>
              </a:spcAft>
              <a:buClr>
                <a:schemeClr val="dk2"/>
              </a:buClr>
              <a:buSzPts val="4900"/>
              <a:buFont typeface="Libre Franklin"/>
              <a:buNone/>
            </a:pPr>
            <a:r>
              <a:rPr lang="en" sz="4900"/>
              <a:t>TEAM DYNAMITE : </a:t>
            </a:r>
            <a:r>
              <a:rPr lang="en" sz="4900" b="1"/>
              <a:t>FOOD ORDERING SYSTEM</a:t>
            </a:r>
            <a:r>
              <a:rPr lang="en" sz="4900"/>
              <a:t> </a:t>
            </a:r>
            <a:endParaRPr sz="1100"/>
          </a:p>
        </p:txBody>
      </p:sp>
      <p:sp>
        <p:nvSpPr>
          <p:cNvPr id="139" name="Google Shape;139;p25"/>
          <p:cNvSpPr txBox="1">
            <a:spLocks noGrp="1"/>
          </p:cNvSpPr>
          <p:nvPr>
            <p:ph type="subTitle" idx="1"/>
          </p:nvPr>
        </p:nvSpPr>
        <p:spPr>
          <a:xfrm>
            <a:off x="2010142" y="3370184"/>
            <a:ext cx="5123700" cy="814800"/>
          </a:xfrm>
          <a:prstGeom prst="rect">
            <a:avLst/>
          </a:prstGeom>
          <a:noFill/>
          <a:ln>
            <a:noFill/>
          </a:ln>
        </p:spPr>
        <p:txBody>
          <a:bodyPr spcFirstLastPara="1" wrap="square" lIns="68575" tIns="34275" rIns="68575" bIns="34275" anchor="t" anchorCtr="0">
            <a:noAutofit/>
          </a:bodyPr>
          <a:lstStyle/>
          <a:p>
            <a:pPr marL="0" lvl="0" indent="0" algn="ctr" rtl="0">
              <a:lnSpc>
                <a:spcPct val="112000"/>
              </a:lnSpc>
              <a:spcBef>
                <a:spcPts val="0"/>
              </a:spcBef>
              <a:spcAft>
                <a:spcPts val="0"/>
              </a:spcAft>
              <a:buClr>
                <a:schemeClr val="dk2"/>
              </a:buClr>
              <a:buSzPts val="1700"/>
              <a:buNone/>
            </a:pPr>
            <a:r>
              <a:rPr lang="en" sz="1400"/>
              <a:t>Chloe Ho</a:t>
            </a:r>
            <a:endParaRPr sz="1400"/>
          </a:p>
          <a:p>
            <a:pPr marL="0" lvl="0" indent="0" algn="ctr" rtl="0">
              <a:lnSpc>
                <a:spcPct val="112000"/>
              </a:lnSpc>
              <a:spcBef>
                <a:spcPts val="0"/>
              </a:spcBef>
              <a:spcAft>
                <a:spcPts val="0"/>
              </a:spcAft>
              <a:buClr>
                <a:schemeClr val="dk2"/>
              </a:buClr>
              <a:buSzPts val="1700"/>
              <a:buNone/>
            </a:pPr>
            <a:r>
              <a:rPr lang="en" sz="1400"/>
              <a:t>Fernando Mendoza</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body" idx="1"/>
          </p:nvPr>
        </p:nvSpPr>
        <p:spPr>
          <a:xfrm>
            <a:off x="1028700" y="676500"/>
            <a:ext cx="7200900" cy="2685900"/>
          </a:xfrm>
          <a:prstGeom prst="rect">
            <a:avLst/>
          </a:prstGeom>
          <a:noFill/>
          <a:ln>
            <a:noFill/>
          </a:ln>
        </p:spPr>
        <p:txBody>
          <a:bodyPr spcFirstLastPara="1" wrap="square" lIns="68575" tIns="34275" rIns="68575" bIns="34275" anchor="t" anchorCtr="0">
            <a:noAutofit/>
          </a:bodyPr>
          <a:lstStyle/>
          <a:p>
            <a:pPr marL="292100" lvl="0" indent="-317500" algn="l" rtl="0">
              <a:lnSpc>
                <a:spcPct val="74000"/>
              </a:lnSpc>
              <a:spcBef>
                <a:spcPts val="0"/>
              </a:spcBef>
              <a:spcAft>
                <a:spcPts val="0"/>
              </a:spcAft>
              <a:buClr>
                <a:schemeClr val="dk2"/>
              </a:buClr>
              <a:buSzPts val="1400"/>
              <a:buFont typeface="Arial"/>
              <a:buChar char="■"/>
            </a:pPr>
            <a:r>
              <a:rPr lang="en" sz="1400">
                <a:latin typeface="Arial"/>
                <a:ea typeface="Arial"/>
                <a:cs typeface="Arial"/>
                <a:sym typeface="Arial"/>
              </a:rPr>
              <a:t>Registration updates database</a:t>
            </a:r>
            <a:endParaRPr sz="1400">
              <a:latin typeface="Arial"/>
              <a:ea typeface="Arial"/>
              <a:cs typeface="Arial"/>
              <a:sym typeface="Arial"/>
            </a:endParaRPr>
          </a:p>
          <a:p>
            <a:pPr marL="292100" lvl="0" indent="-317500" algn="l" rtl="0">
              <a:lnSpc>
                <a:spcPct val="74000"/>
              </a:lnSpc>
              <a:spcBef>
                <a:spcPts val="900"/>
              </a:spcBef>
              <a:spcAft>
                <a:spcPts val="0"/>
              </a:spcAft>
              <a:buClr>
                <a:schemeClr val="dk2"/>
              </a:buClr>
              <a:buSzPts val="1400"/>
              <a:buFont typeface="Arial"/>
              <a:buChar char="■"/>
            </a:pPr>
            <a:r>
              <a:rPr lang="en" sz="1400">
                <a:latin typeface="Arial"/>
                <a:ea typeface="Arial"/>
                <a:cs typeface="Arial"/>
                <a:sym typeface="Arial"/>
              </a:rPr>
              <a:t>Description: This is testing to see whether the function call “mysqli_query($conn, $sql)” is able to successfully update the content in the user database. </a:t>
            </a:r>
            <a:endParaRPr sz="1400">
              <a:latin typeface="Arial"/>
              <a:ea typeface="Arial"/>
              <a:cs typeface="Arial"/>
              <a:sym typeface="Arial"/>
            </a:endParaRPr>
          </a:p>
          <a:p>
            <a:pPr marL="685800" lvl="1" indent="-304800" algn="l" rtl="0">
              <a:lnSpc>
                <a:spcPct val="74000"/>
              </a:lnSpc>
              <a:spcBef>
                <a:spcPts val="500"/>
              </a:spcBef>
              <a:spcAft>
                <a:spcPts val="0"/>
              </a:spcAft>
              <a:buClr>
                <a:schemeClr val="dk2"/>
              </a:buClr>
              <a:buSzPts val="1400"/>
              <a:buFont typeface="Arial"/>
              <a:buChar char="–"/>
            </a:pPr>
            <a:r>
              <a:rPr lang="en" sz="1400">
                <a:latin typeface="Arial"/>
                <a:ea typeface="Arial"/>
                <a:cs typeface="Arial"/>
                <a:sym typeface="Arial"/>
              </a:rPr>
              <a:t>$conn = mysqli_connect("localhost","root","","food"). </a:t>
            </a:r>
            <a:endParaRPr sz="1400">
              <a:latin typeface="Arial"/>
              <a:ea typeface="Arial"/>
              <a:cs typeface="Arial"/>
              <a:sym typeface="Arial"/>
            </a:endParaRPr>
          </a:p>
          <a:p>
            <a:pPr marL="685800" lvl="1" indent="-304800" algn="l" rtl="0">
              <a:lnSpc>
                <a:spcPct val="74000"/>
              </a:lnSpc>
              <a:spcBef>
                <a:spcPts val="500"/>
              </a:spcBef>
              <a:spcAft>
                <a:spcPts val="0"/>
              </a:spcAft>
              <a:buClr>
                <a:schemeClr val="dk2"/>
              </a:buClr>
              <a:buSzPts val="1400"/>
              <a:buFont typeface="Arial"/>
              <a:buChar char="–"/>
            </a:pPr>
            <a:r>
              <a:rPr lang="en" sz="1400">
                <a:latin typeface="Arial"/>
                <a:ea typeface="Arial"/>
                <a:cs typeface="Arial"/>
                <a:sym typeface="Arial"/>
              </a:rPr>
              <a:t>$sql = "INSERT INTO user VALUES ('$fname', '$lname', '$location', '$mob', '$addr', '$email', '$pw', '$cpw','$user_activation_code','not verified');"</a:t>
            </a:r>
            <a:endParaRPr sz="1400">
              <a:latin typeface="Arial"/>
              <a:ea typeface="Arial"/>
              <a:cs typeface="Arial"/>
              <a:sym typeface="Arial"/>
            </a:endParaRPr>
          </a:p>
          <a:p>
            <a:pPr marL="685800" lvl="1" indent="-304800" algn="l" rtl="0">
              <a:lnSpc>
                <a:spcPct val="74000"/>
              </a:lnSpc>
              <a:spcBef>
                <a:spcPts val="500"/>
              </a:spcBef>
              <a:spcAft>
                <a:spcPts val="0"/>
              </a:spcAft>
              <a:buSzPts val="1400"/>
              <a:buFont typeface="Arial"/>
              <a:buChar char="–"/>
            </a:pPr>
            <a:r>
              <a:rPr lang="en" sz="1400">
                <a:latin typeface="Arial"/>
                <a:ea typeface="Arial"/>
                <a:cs typeface="Arial"/>
                <a:sym typeface="Arial"/>
              </a:rPr>
              <a:t>It is nested inside an email check</a:t>
            </a:r>
            <a:endParaRPr sz="1400">
              <a:latin typeface="Arial"/>
              <a:ea typeface="Arial"/>
              <a:cs typeface="Arial"/>
              <a:sym typeface="Arial"/>
            </a:endParaRPr>
          </a:p>
          <a:p>
            <a:pPr marL="292100" lvl="0" indent="-317500" algn="l" rtl="0">
              <a:lnSpc>
                <a:spcPct val="74000"/>
              </a:lnSpc>
              <a:spcBef>
                <a:spcPts val="900"/>
              </a:spcBef>
              <a:spcAft>
                <a:spcPts val="0"/>
              </a:spcAft>
              <a:buClr>
                <a:schemeClr val="dk2"/>
              </a:buClr>
              <a:buSzPts val="1400"/>
              <a:buFont typeface="Arial"/>
              <a:buChar char="■"/>
            </a:pPr>
            <a:r>
              <a:rPr lang="en" sz="1400">
                <a:latin typeface="Arial"/>
                <a:ea typeface="Arial"/>
                <a:cs typeface="Arial"/>
                <a:sym typeface="Arial"/>
              </a:rPr>
              <a:t>Assumptions: </a:t>
            </a:r>
            <a:endParaRPr sz="1400">
              <a:latin typeface="Arial"/>
              <a:ea typeface="Arial"/>
              <a:cs typeface="Arial"/>
              <a:sym typeface="Arial"/>
            </a:endParaRPr>
          </a:p>
          <a:p>
            <a:pPr marL="685800" lvl="1" indent="-304800" algn="l" rtl="0">
              <a:lnSpc>
                <a:spcPct val="74000"/>
              </a:lnSpc>
              <a:spcBef>
                <a:spcPts val="500"/>
              </a:spcBef>
              <a:spcAft>
                <a:spcPts val="0"/>
              </a:spcAft>
              <a:buClr>
                <a:schemeClr val="dk2"/>
              </a:buClr>
              <a:buSzPts val="1400"/>
              <a:buFont typeface="Arial"/>
              <a:buChar char="–"/>
            </a:pPr>
            <a:r>
              <a:rPr lang="en" sz="1400">
                <a:latin typeface="Arial"/>
                <a:ea typeface="Arial"/>
                <a:cs typeface="Arial"/>
                <a:sym typeface="Arial"/>
              </a:rPr>
              <a:t>User entered a firstname over 4 letters</a:t>
            </a:r>
            <a:endParaRPr sz="1400">
              <a:latin typeface="Arial"/>
              <a:ea typeface="Arial"/>
              <a:cs typeface="Arial"/>
              <a:sym typeface="Arial"/>
            </a:endParaRPr>
          </a:p>
          <a:p>
            <a:pPr marL="685800" lvl="1" indent="-304800" algn="l" rtl="0">
              <a:lnSpc>
                <a:spcPct val="74000"/>
              </a:lnSpc>
              <a:spcBef>
                <a:spcPts val="500"/>
              </a:spcBef>
              <a:spcAft>
                <a:spcPts val="0"/>
              </a:spcAft>
              <a:buClr>
                <a:schemeClr val="dk2"/>
              </a:buClr>
              <a:buSzPts val="1400"/>
              <a:buFont typeface="Arial"/>
              <a:buChar char="–"/>
            </a:pPr>
            <a:r>
              <a:rPr lang="en" sz="1400">
                <a:latin typeface="Arial"/>
                <a:ea typeface="Arial"/>
                <a:cs typeface="Arial"/>
                <a:sym typeface="Arial"/>
              </a:rPr>
              <a:t>User entered a last name over 4 letters</a:t>
            </a:r>
            <a:endParaRPr sz="1400">
              <a:latin typeface="Arial"/>
              <a:ea typeface="Arial"/>
              <a:cs typeface="Arial"/>
              <a:sym typeface="Arial"/>
            </a:endParaRPr>
          </a:p>
          <a:p>
            <a:pPr marL="685800" lvl="1" indent="-304800" algn="l" rtl="0">
              <a:lnSpc>
                <a:spcPct val="74000"/>
              </a:lnSpc>
              <a:spcBef>
                <a:spcPts val="500"/>
              </a:spcBef>
              <a:spcAft>
                <a:spcPts val="0"/>
              </a:spcAft>
              <a:buClr>
                <a:schemeClr val="dk2"/>
              </a:buClr>
              <a:buSzPts val="1400"/>
              <a:buFont typeface="Arial"/>
              <a:buChar char="–"/>
            </a:pPr>
            <a:r>
              <a:rPr lang="en" sz="1400">
                <a:latin typeface="Arial"/>
                <a:ea typeface="Arial"/>
                <a:cs typeface="Arial"/>
                <a:sym typeface="Arial"/>
              </a:rPr>
              <a:t>User selected a location: Orange, LA, or Fullerton</a:t>
            </a:r>
            <a:endParaRPr sz="1400">
              <a:latin typeface="Arial"/>
              <a:ea typeface="Arial"/>
              <a:cs typeface="Arial"/>
              <a:sym typeface="Arial"/>
            </a:endParaRPr>
          </a:p>
          <a:p>
            <a:pPr marL="685800" lvl="1" indent="-304800" algn="l" rtl="0">
              <a:lnSpc>
                <a:spcPct val="74000"/>
              </a:lnSpc>
              <a:spcBef>
                <a:spcPts val="500"/>
              </a:spcBef>
              <a:spcAft>
                <a:spcPts val="0"/>
              </a:spcAft>
              <a:buClr>
                <a:schemeClr val="dk2"/>
              </a:buClr>
              <a:buSzPts val="1400"/>
              <a:buFont typeface="Arial"/>
              <a:buChar char="–"/>
            </a:pPr>
            <a:r>
              <a:rPr lang="en" sz="1400">
                <a:latin typeface="Arial"/>
                <a:ea typeface="Arial"/>
                <a:cs typeface="Arial"/>
                <a:sym typeface="Arial"/>
              </a:rPr>
              <a:t>User entered a phone number of a valid size</a:t>
            </a:r>
            <a:endParaRPr sz="1400">
              <a:latin typeface="Arial"/>
              <a:ea typeface="Arial"/>
              <a:cs typeface="Arial"/>
              <a:sym typeface="Arial"/>
            </a:endParaRPr>
          </a:p>
          <a:p>
            <a:pPr marL="685800" lvl="1" indent="-304800" algn="l" rtl="0">
              <a:lnSpc>
                <a:spcPct val="74000"/>
              </a:lnSpc>
              <a:spcBef>
                <a:spcPts val="500"/>
              </a:spcBef>
              <a:spcAft>
                <a:spcPts val="0"/>
              </a:spcAft>
              <a:buClr>
                <a:schemeClr val="dk2"/>
              </a:buClr>
              <a:buSzPts val="1400"/>
              <a:buFont typeface="Arial"/>
              <a:buChar char="–"/>
            </a:pPr>
            <a:r>
              <a:rPr lang="en" sz="1400">
                <a:latin typeface="Arial"/>
                <a:ea typeface="Arial"/>
                <a:cs typeface="Arial"/>
                <a:sym typeface="Arial"/>
              </a:rPr>
              <a:t>User entered email: must be real to validate account and can’t already be in user database</a:t>
            </a:r>
            <a:endParaRPr sz="1400">
              <a:latin typeface="Arial"/>
              <a:ea typeface="Arial"/>
              <a:cs typeface="Arial"/>
              <a:sym typeface="Arial"/>
            </a:endParaRPr>
          </a:p>
          <a:p>
            <a:pPr marL="685800" lvl="1" indent="-304800" algn="l" rtl="0">
              <a:lnSpc>
                <a:spcPct val="74000"/>
              </a:lnSpc>
              <a:spcBef>
                <a:spcPts val="500"/>
              </a:spcBef>
              <a:spcAft>
                <a:spcPts val="0"/>
              </a:spcAft>
              <a:buClr>
                <a:schemeClr val="dk2"/>
              </a:buClr>
              <a:buSzPts val="1400"/>
              <a:buFont typeface="Arial"/>
              <a:buChar char="–"/>
            </a:pPr>
            <a:r>
              <a:rPr lang="en" sz="1400">
                <a:latin typeface="Arial"/>
                <a:ea typeface="Arial"/>
                <a:cs typeface="Arial"/>
                <a:sym typeface="Arial"/>
              </a:rPr>
              <a:t>User entered a password of 8 characters and re entered correct password</a:t>
            </a:r>
            <a:endParaRPr sz="1400">
              <a:latin typeface="Arial"/>
              <a:ea typeface="Arial"/>
              <a:cs typeface="Arial"/>
              <a:sym typeface="Arial"/>
            </a:endParaRPr>
          </a:p>
          <a:p>
            <a:pPr marL="685800" lvl="1" indent="-304800" algn="l" rtl="0">
              <a:lnSpc>
                <a:spcPct val="74000"/>
              </a:lnSpc>
              <a:spcBef>
                <a:spcPts val="500"/>
              </a:spcBef>
              <a:spcAft>
                <a:spcPts val="0"/>
              </a:spcAft>
              <a:buClr>
                <a:schemeClr val="dk2"/>
              </a:buClr>
              <a:buSzPts val="1400"/>
              <a:buFont typeface="Arial"/>
              <a:buChar char="–"/>
            </a:pPr>
            <a:r>
              <a:rPr lang="en" sz="1400">
                <a:latin typeface="Arial"/>
                <a:ea typeface="Arial"/>
                <a:cs typeface="Arial"/>
                <a:sym typeface="Arial"/>
              </a:rPr>
              <a:t>User selected term and conditions checkbox</a:t>
            </a:r>
            <a:endParaRPr sz="1100"/>
          </a:p>
        </p:txBody>
      </p:sp>
      <p:sp>
        <p:nvSpPr>
          <p:cNvPr id="201" name="Google Shape;201;p34"/>
          <p:cNvSpPr txBox="1">
            <a:spLocks noGrp="1"/>
          </p:cNvSpPr>
          <p:nvPr>
            <p:ph type="title"/>
          </p:nvPr>
        </p:nvSpPr>
        <p:spPr>
          <a:xfrm>
            <a:off x="1028700" y="0"/>
            <a:ext cx="7200900" cy="567000"/>
          </a:xfrm>
          <a:prstGeom prst="rect">
            <a:avLst/>
          </a:prstGeom>
          <a:noFill/>
          <a:ln>
            <a:noFill/>
          </a:ln>
        </p:spPr>
        <p:txBody>
          <a:bodyPr spcFirstLastPara="1" wrap="square" lIns="68575" tIns="34275" rIns="68575" bIns="34275" anchor="t" anchorCtr="0">
            <a:noAutofit/>
          </a:bodyPr>
          <a:lstStyle/>
          <a:p>
            <a:pPr marL="0" lvl="0" indent="0" algn="l" rtl="0">
              <a:lnSpc>
                <a:spcPct val="89000"/>
              </a:lnSpc>
              <a:spcBef>
                <a:spcPts val="0"/>
              </a:spcBef>
              <a:spcAft>
                <a:spcPts val="0"/>
              </a:spcAft>
              <a:buClr>
                <a:schemeClr val="dk2"/>
              </a:buClr>
              <a:buSzPts val="3300"/>
              <a:buFont typeface="Libre Franklin"/>
              <a:buNone/>
            </a:pPr>
            <a:r>
              <a:rPr lang="en" sz="2400" b="1"/>
              <a:t>White box Testing</a:t>
            </a: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1028700" y="514350"/>
            <a:ext cx="7200900" cy="1114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endParaRPr/>
          </a:p>
        </p:txBody>
      </p:sp>
      <p:sp>
        <p:nvSpPr>
          <p:cNvPr id="207" name="Google Shape;207;p35"/>
          <p:cNvSpPr txBox="1">
            <a:spLocks noGrp="1"/>
          </p:cNvSpPr>
          <p:nvPr>
            <p:ph type="body" idx="1"/>
          </p:nvPr>
        </p:nvSpPr>
        <p:spPr>
          <a:xfrm>
            <a:off x="1028700" y="1714500"/>
            <a:ext cx="7200900" cy="2685900"/>
          </a:xfrm>
          <a:prstGeom prst="rect">
            <a:avLst/>
          </a:prstGeom>
        </p:spPr>
        <p:txBody>
          <a:bodyPr spcFirstLastPara="1" wrap="square" lIns="68575" tIns="34275" rIns="68575" bIns="34275" anchor="t" anchorCtr="0">
            <a:noAutofit/>
          </a:bodyPr>
          <a:lstStyle/>
          <a:p>
            <a:pPr marL="0" lvl="0" indent="0" algn="l" rtl="0">
              <a:spcBef>
                <a:spcPts val="800"/>
              </a:spcBef>
              <a:spcAft>
                <a:spcPts val="200"/>
              </a:spcAft>
              <a:buNone/>
            </a:pPr>
            <a:endParaRPr/>
          </a:p>
        </p:txBody>
      </p:sp>
      <p:pic>
        <p:nvPicPr>
          <p:cNvPr id="208" name="Google Shape;208;p35" title="white_box.mov">
            <a:hlinkClick r:id="rId3"/>
          </p:cNvPr>
          <p:cNvPicPr preferRelativeResize="0"/>
          <p:nvPr/>
        </p:nvPicPr>
        <p:blipFill>
          <a:blip r:embed="rId4">
            <a:alphaModFix/>
          </a:blip>
          <a:stretch>
            <a:fillRect/>
          </a:stretch>
        </p:blipFill>
        <p:spPr>
          <a:xfrm>
            <a:off x="540475" y="246888"/>
            <a:ext cx="8603525"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1028700" y="514350"/>
            <a:ext cx="7200900" cy="567000"/>
          </a:xfrm>
          <a:prstGeom prst="rect">
            <a:avLst/>
          </a:prstGeom>
          <a:noFill/>
          <a:ln>
            <a:noFill/>
          </a:ln>
        </p:spPr>
        <p:txBody>
          <a:bodyPr spcFirstLastPara="1" wrap="square" lIns="68575" tIns="34275" rIns="68575" bIns="34275" anchor="t" anchorCtr="0">
            <a:noAutofit/>
          </a:bodyPr>
          <a:lstStyle/>
          <a:p>
            <a:pPr marL="0" lvl="0" indent="0" algn="l" rtl="0">
              <a:lnSpc>
                <a:spcPct val="89000"/>
              </a:lnSpc>
              <a:spcBef>
                <a:spcPts val="0"/>
              </a:spcBef>
              <a:spcAft>
                <a:spcPts val="0"/>
              </a:spcAft>
              <a:buClr>
                <a:schemeClr val="dk2"/>
              </a:buClr>
              <a:buSzPts val="3300"/>
              <a:buFont typeface="Libre Franklin"/>
              <a:buNone/>
            </a:pPr>
            <a:r>
              <a:rPr lang="en" sz="2400" b="1"/>
              <a:t>Black box Testing</a:t>
            </a:r>
            <a:endParaRPr sz="2400" b="1"/>
          </a:p>
        </p:txBody>
      </p:sp>
      <p:sp>
        <p:nvSpPr>
          <p:cNvPr id="214" name="Google Shape;214;p36"/>
          <p:cNvSpPr txBox="1">
            <a:spLocks noGrp="1"/>
          </p:cNvSpPr>
          <p:nvPr>
            <p:ph type="body" idx="1"/>
          </p:nvPr>
        </p:nvSpPr>
        <p:spPr>
          <a:xfrm>
            <a:off x="1028700" y="1033925"/>
            <a:ext cx="7200900" cy="3366600"/>
          </a:xfrm>
          <a:prstGeom prst="rect">
            <a:avLst/>
          </a:prstGeom>
          <a:noFill/>
          <a:ln>
            <a:noFill/>
          </a:ln>
        </p:spPr>
        <p:txBody>
          <a:bodyPr spcFirstLastPara="1" wrap="square" lIns="68575" tIns="34275" rIns="68575" bIns="34275" anchor="t" anchorCtr="0">
            <a:noAutofit/>
          </a:bodyPr>
          <a:lstStyle/>
          <a:p>
            <a:pPr marL="457200" lvl="0" indent="-317500" algn="l" rtl="0">
              <a:lnSpc>
                <a:spcPct val="94000"/>
              </a:lnSpc>
              <a:spcBef>
                <a:spcPts val="0"/>
              </a:spcBef>
              <a:spcAft>
                <a:spcPts val="0"/>
              </a:spcAft>
              <a:buClr>
                <a:schemeClr val="dk1"/>
              </a:buClr>
              <a:buSzPts val="1400"/>
              <a:buFont typeface="Arial"/>
              <a:buChar char="-"/>
            </a:pPr>
            <a:r>
              <a:rPr lang="en" sz="1400" b="1">
                <a:solidFill>
                  <a:schemeClr val="dk1"/>
                </a:solidFill>
                <a:latin typeface="Arial"/>
                <a:ea typeface="Arial"/>
                <a:cs typeface="Arial"/>
                <a:sym typeface="Arial"/>
              </a:rPr>
              <a:t>Test cases: </a:t>
            </a:r>
            <a:endParaRPr sz="1400" b="1">
              <a:solidFill>
                <a:schemeClr val="dk1"/>
              </a:solidFill>
              <a:latin typeface="Arial"/>
              <a:ea typeface="Arial"/>
              <a:cs typeface="Arial"/>
              <a:sym typeface="Arial"/>
            </a:endParaRPr>
          </a:p>
          <a:p>
            <a:pPr marL="914400" lvl="0" indent="-317500" algn="l" rtl="0">
              <a:lnSpc>
                <a:spcPct val="94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Login to the account using verified email address. </a:t>
            </a:r>
            <a:endParaRPr sz="1400">
              <a:solidFill>
                <a:schemeClr val="dk1"/>
              </a:solidFill>
              <a:latin typeface="Arial"/>
              <a:ea typeface="Arial"/>
              <a:cs typeface="Arial"/>
              <a:sym typeface="Arial"/>
            </a:endParaRPr>
          </a:p>
          <a:p>
            <a:pPr marL="914400" lvl="0" indent="-317500" algn="l" rtl="0">
              <a:lnSpc>
                <a:spcPct val="94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Login to the account using unverified email address</a:t>
            </a:r>
            <a:endParaRPr sz="1400">
              <a:solidFill>
                <a:schemeClr val="dk1"/>
              </a:solidFill>
              <a:latin typeface="Arial"/>
              <a:ea typeface="Arial"/>
              <a:cs typeface="Arial"/>
              <a:sym typeface="Arial"/>
            </a:endParaRPr>
          </a:p>
          <a:p>
            <a:pPr marL="914400" lvl="0" indent="-317500" algn="l" rtl="0">
              <a:lnSpc>
                <a:spcPct val="94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Login to the account using non-existing email address</a:t>
            </a:r>
            <a:endParaRPr sz="1400">
              <a:solidFill>
                <a:schemeClr val="dk1"/>
              </a:solidFill>
              <a:latin typeface="Arial"/>
              <a:ea typeface="Arial"/>
              <a:cs typeface="Arial"/>
              <a:sym typeface="Arial"/>
            </a:endParaRPr>
          </a:p>
          <a:p>
            <a:pPr marL="914400" lvl="0" indent="-317500" algn="l" rtl="0">
              <a:lnSpc>
                <a:spcPct val="94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Login to the account using a wrong password</a:t>
            </a:r>
            <a:endParaRPr sz="1400">
              <a:solidFill>
                <a:schemeClr val="dk1"/>
              </a:solidFill>
              <a:latin typeface="Arial"/>
              <a:ea typeface="Arial"/>
              <a:cs typeface="Arial"/>
              <a:sym typeface="Arial"/>
            </a:endParaRPr>
          </a:p>
          <a:p>
            <a:pPr marL="1828800" lvl="0" indent="0" algn="l" rtl="0">
              <a:lnSpc>
                <a:spcPct val="94000"/>
              </a:lnSpc>
              <a:spcBef>
                <a:spcPts val="0"/>
              </a:spcBef>
              <a:spcAft>
                <a:spcPts val="0"/>
              </a:spcAft>
              <a:buNone/>
            </a:pPr>
            <a:endParaRPr sz="1400">
              <a:solidFill>
                <a:schemeClr val="dk1"/>
              </a:solidFill>
              <a:latin typeface="Arial"/>
              <a:ea typeface="Arial"/>
              <a:cs typeface="Arial"/>
              <a:sym typeface="Arial"/>
            </a:endParaRPr>
          </a:p>
          <a:p>
            <a:pPr marL="457200" lvl="0" indent="-317500" algn="l" rtl="0">
              <a:lnSpc>
                <a:spcPct val="94000"/>
              </a:lnSpc>
              <a:spcBef>
                <a:spcPts val="0"/>
              </a:spcBef>
              <a:spcAft>
                <a:spcPts val="0"/>
              </a:spcAft>
              <a:buClr>
                <a:schemeClr val="dk1"/>
              </a:buClr>
              <a:buSzPts val="1400"/>
              <a:buFont typeface="Arial"/>
              <a:buChar char="-"/>
            </a:pPr>
            <a:r>
              <a:rPr lang="en" sz="1400" b="1">
                <a:solidFill>
                  <a:schemeClr val="dk1"/>
                </a:solidFill>
                <a:latin typeface="Arial"/>
                <a:ea typeface="Arial"/>
                <a:cs typeface="Arial"/>
                <a:sym typeface="Arial"/>
              </a:rPr>
              <a:t>Description:</a:t>
            </a:r>
            <a:endParaRPr sz="1400" b="1">
              <a:solidFill>
                <a:schemeClr val="dk1"/>
              </a:solidFill>
              <a:latin typeface="Arial"/>
              <a:ea typeface="Arial"/>
              <a:cs typeface="Arial"/>
              <a:sym typeface="Arial"/>
            </a:endParaRPr>
          </a:p>
          <a:p>
            <a:pPr marL="914400" lvl="0" indent="-317500" algn="l" rtl="0">
              <a:lnSpc>
                <a:spcPct val="94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The login page takes 2 inputs that is email and password of an existing user</a:t>
            </a:r>
            <a:endParaRPr sz="1400">
              <a:solidFill>
                <a:schemeClr val="dk1"/>
              </a:solidFill>
              <a:latin typeface="Arial"/>
              <a:ea typeface="Arial"/>
              <a:cs typeface="Arial"/>
              <a:sym typeface="Arial"/>
            </a:endParaRPr>
          </a:p>
          <a:p>
            <a:pPr marL="914400" lvl="0" indent="-317500" algn="l" rtl="0">
              <a:lnSpc>
                <a:spcPct val="94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The value entered in the email and password field are authenticated with the values in the database using PHP and select operation. If the email and its corresponding password do not match, then a message is displayed.</a:t>
            </a:r>
            <a:endParaRPr sz="1400">
              <a:solidFill>
                <a:schemeClr val="dk1"/>
              </a:solidFill>
              <a:latin typeface="Arial"/>
              <a:ea typeface="Arial"/>
              <a:cs typeface="Arial"/>
              <a:sym typeface="Arial"/>
            </a:endParaRPr>
          </a:p>
          <a:p>
            <a:pPr marL="914400" lvl="0" indent="-317500" algn="l" rtl="0">
              <a:lnSpc>
                <a:spcPct val="94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If the values in the database match with the values entered by the user, then the user is successfully logged in.</a:t>
            </a:r>
            <a:endParaRPr sz="1400">
              <a:solidFill>
                <a:schemeClr val="dk1"/>
              </a:solidFill>
              <a:latin typeface="Arial"/>
              <a:ea typeface="Arial"/>
              <a:cs typeface="Arial"/>
              <a:sym typeface="Arial"/>
            </a:endParaRPr>
          </a:p>
          <a:p>
            <a:pPr marL="914400" lvl="0" indent="-317500" algn="l" rtl="0">
              <a:lnSpc>
                <a:spcPct val="94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Links are shown which allow the user to place an order, change his password, or logout. Also the navigation area displays the user’s email.</a:t>
            </a:r>
            <a:endParaRPr sz="1400">
              <a:solidFill>
                <a:schemeClr val="dk1"/>
              </a:solidFill>
              <a:latin typeface="Arial"/>
              <a:ea typeface="Arial"/>
              <a:cs typeface="Arial"/>
              <a:sym typeface="Arial"/>
            </a:endParaRPr>
          </a:p>
          <a:p>
            <a:pPr marL="292100" lvl="0" indent="-190500" algn="l" rtl="0">
              <a:lnSpc>
                <a:spcPct val="94000"/>
              </a:lnSpc>
              <a:spcBef>
                <a:spcPts val="0"/>
              </a:spcBef>
              <a:spcAft>
                <a:spcPts val="0"/>
              </a:spcAft>
              <a:buClr>
                <a:schemeClr val="dk2"/>
              </a:buClr>
              <a:buSzPts val="1500"/>
              <a:buNone/>
            </a:pP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Autofit/>
          </a:bodyPr>
          <a:lstStyle/>
          <a:p>
            <a:pPr marL="0" lvl="0" indent="0" algn="l" rtl="0">
              <a:lnSpc>
                <a:spcPct val="89000"/>
              </a:lnSpc>
              <a:spcBef>
                <a:spcPts val="0"/>
              </a:spcBef>
              <a:spcAft>
                <a:spcPts val="0"/>
              </a:spcAft>
              <a:buClr>
                <a:schemeClr val="dk2"/>
              </a:buClr>
              <a:buSzPts val="3300"/>
              <a:buFont typeface="Libre Franklin"/>
              <a:buNone/>
            </a:pPr>
            <a:r>
              <a:rPr lang="en" sz="3000" b="1"/>
              <a:t>Backlog</a:t>
            </a:r>
            <a:endParaRPr sz="3000" b="1"/>
          </a:p>
        </p:txBody>
      </p:sp>
      <p:sp>
        <p:nvSpPr>
          <p:cNvPr id="220" name="Google Shape;220;p37"/>
          <p:cNvSpPr txBox="1">
            <a:spLocks noGrp="1"/>
          </p:cNvSpPr>
          <p:nvPr>
            <p:ph type="body" idx="1"/>
          </p:nvPr>
        </p:nvSpPr>
        <p:spPr>
          <a:xfrm>
            <a:off x="1028700" y="1267050"/>
            <a:ext cx="7200900" cy="3133500"/>
          </a:xfrm>
          <a:prstGeom prst="rect">
            <a:avLst/>
          </a:prstGeom>
          <a:noFill/>
          <a:ln>
            <a:noFill/>
          </a:ln>
        </p:spPr>
        <p:txBody>
          <a:bodyPr spcFirstLastPara="1" wrap="square" lIns="68575" tIns="34275" rIns="68575" bIns="34275" anchor="t" anchorCtr="0">
            <a:noAutofit/>
          </a:bodyPr>
          <a:lstStyle/>
          <a:p>
            <a:pPr marL="292100" lvl="0" indent="-279400" algn="l" rtl="0">
              <a:lnSpc>
                <a:spcPct val="200000"/>
              </a:lnSpc>
              <a:spcBef>
                <a:spcPts val="0"/>
              </a:spcBef>
              <a:spcAft>
                <a:spcPts val="0"/>
              </a:spcAft>
              <a:buClr>
                <a:schemeClr val="dk2"/>
              </a:buClr>
              <a:buSzPts val="1400"/>
              <a:buChar char="■"/>
            </a:pPr>
            <a:r>
              <a:rPr lang="en" sz="1400"/>
              <a:t>Online payment </a:t>
            </a:r>
            <a:endParaRPr sz="1400"/>
          </a:p>
          <a:p>
            <a:pPr marL="292100" lvl="0" indent="-279400" algn="l" rtl="0">
              <a:lnSpc>
                <a:spcPct val="200000"/>
              </a:lnSpc>
              <a:spcBef>
                <a:spcPts val="0"/>
              </a:spcBef>
              <a:spcAft>
                <a:spcPts val="0"/>
              </a:spcAft>
              <a:buSzPts val="1400"/>
              <a:buChar char="■"/>
            </a:pPr>
            <a:r>
              <a:rPr lang="en" sz="1400"/>
              <a:t>Password_hash</a:t>
            </a:r>
            <a:endParaRPr sz="1400"/>
          </a:p>
          <a:p>
            <a:pPr marL="292100" lvl="0" indent="-279400" algn="l" rtl="0">
              <a:lnSpc>
                <a:spcPct val="200000"/>
              </a:lnSpc>
              <a:spcBef>
                <a:spcPts val="0"/>
              </a:spcBef>
              <a:spcAft>
                <a:spcPts val="0"/>
              </a:spcAft>
              <a:buSzPts val="1400"/>
              <a:buChar char="■"/>
            </a:pPr>
            <a:r>
              <a:rPr lang="en" sz="1400"/>
              <a:t>Randomize tracking number </a:t>
            </a:r>
            <a:endParaRPr sz="1400"/>
          </a:p>
          <a:p>
            <a:pPr marL="292100" lvl="0" indent="-279400" algn="l" rtl="0">
              <a:lnSpc>
                <a:spcPct val="200000"/>
              </a:lnSpc>
              <a:spcBef>
                <a:spcPts val="0"/>
              </a:spcBef>
              <a:spcAft>
                <a:spcPts val="0"/>
              </a:spcAft>
              <a:buSzPts val="1400"/>
              <a:buChar char="■"/>
            </a:pPr>
            <a:r>
              <a:rPr lang="en" sz="1400"/>
              <a:t>Locate the current map</a:t>
            </a:r>
            <a:endParaRPr sz="1400"/>
          </a:p>
          <a:p>
            <a:pPr marL="292100" lvl="0" indent="-279400" algn="l" rtl="0">
              <a:lnSpc>
                <a:spcPct val="94000"/>
              </a:lnSpc>
              <a:spcBef>
                <a:spcPts val="0"/>
              </a:spcBef>
              <a:spcAft>
                <a:spcPts val="0"/>
              </a:spcAft>
              <a:buSzPts val="1400"/>
              <a:buChar char="■"/>
            </a:pPr>
            <a:r>
              <a:rPr lang="en" sz="1400"/>
              <a:t>Verify address exists</a:t>
            </a:r>
            <a:endParaRPr sz="1400"/>
          </a:p>
          <a:p>
            <a:pPr marL="292100" lvl="0" indent="-190500" algn="l" rtl="0">
              <a:lnSpc>
                <a:spcPct val="94000"/>
              </a:lnSpc>
              <a:spcBef>
                <a:spcPts val="900"/>
              </a:spcBef>
              <a:spcAft>
                <a:spcPts val="0"/>
              </a:spcAft>
              <a:buClr>
                <a:schemeClr val="dk2"/>
              </a:buClr>
              <a:buSzPts val="1500"/>
              <a:buNone/>
            </a:pP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1028700" y="290700"/>
            <a:ext cx="7200900" cy="1114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45" name="Google Shape;145;p26"/>
          <p:cNvSpPr txBox="1">
            <a:spLocks noGrp="1"/>
          </p:cNvSpPr>
          <p:nvPr>
            <p:ph type="body" idx="1"/>
          </p:nvPr>
        </p:nvSpPr>
        <p:spPr>
          <a:xfrm>
            <a:off x="1028700" y="1183575"/>
            <a:ext cx="7489500" cy="1233300"/>
          </a:xfrm>
          <a:prstGeom prst="rect">
            <a:avLst/>
          </a:prstGeom>
        </p:spPr>
        <p:txBody>
          <a:bodyPr spcFirstLastPara="1" wrap="square" lIns="68575" tIns="34275" rIns="68575" bIns="34275" anchor="t" anchorCtr="0">
            <a:noAutofit/>
          </a:bodyPr>
          <a:lstStyle/>
          <a:p>
            <a:pPr marL="457200" lvl="0" indent="-317500" algn="l" rtl="0">
              <a:lnSpc>
                <a:spcPct val="150000"/>
              </a:lnSpc>
              <a:spcBef>
                <a:spcPts val="800"/>
              </a:spcBef>
              <a:spcAft>
                <a:spcPts val="0"/>
              </a:spcAft>
              <a:buSzPts val="1400"/>
              <a:buFont typeface="Times New Roman"/>
              <a:buChar char="-"/>
            </a:pPr>
            <a:r>
              <a:rPr lang="en">
                <a:latin typeface="Times New Roman"/>
                <a:ea typeface="Times New Roman"/>
                <a:cs typeface="Times New Roman"/>
                <a:sym typeface="Times New Roman"/>
              </a:rPr>
              <a:t>People have no time to go out and eat their favorite food at restaurant in these busy lives.</a:t>
            </a:r>
            <a:endParaRPr>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So many people prefer to order food online at their home or office</a:t>
            </a:r>
            <a:endParaRPr>
              <a:latin typeface="Times New Roman"/>
              <a:ea typeface="Times New Roman"/>
              <a:cs typeface="Times New Roman"/>
              <a:sym typeface="Times New Roman"/>
            </a:endParaRPr>
          </a:p>
          <a:p>
            <a:pPr marL="0" lvl="0" indent="0" algn="l" rtl="0">
              <a:spcBef>
                <a:spcPts val="800"/>
              </a:spcBef>
              <a:spcAft>
                <a:spcPts val="200"/>
              </a:spcAft>
              <a:buNone/>
            </a:pPr>
            <a:endParaRPr>
              <a:latin typeface="Times New Roman"/>
              <a:ea typeface="Times New Roman"/>
              <a:cs typeface="Times New Roman"/>
              <a:sym typeface="Times New Roman"/>
            </a:endParaRPr>
          </a:p>
        </p:txBody>
      </p:sp>
      <p:sp>
        <p:nvSpPr>
          <p:cNvPr id="146" name="Google Shape;146;p26"/>
          <p:cNvSpPr txBox="1"/>
          <p:nvPr/>
        </p:nvSpPr>
        <p:spPr>
          <a:xfrm>
            <a:off x="903900" y="2297275"/>
            <a:ext cx="6905700" cy="924900"/>
          </a:xfrm>
          <a:prstGeom prst="rect">
            <a:avLst/>
          </a:prstGeom>
          <a:noFill/>
          <a:ln>
            <a:noFill/>
          </a:ln>
        </p:spPr>
        <p:txBody>
          <a:bodyPr spcFirstLastPara="1" wrap="square" lIns="91425" tIns="91425" rIns="91425" bIns="91425" anchor="t" anchorCtr="0">
            <a:noAutofit/>
          </a:bodyPr>
          <a:lstStyle/>
          <a:p>
            <a:pPr marL="0" lvl="0" indent="0" algn="l" rtl="0">
              <a:lnSpc>
                <a:spcPct val="89000"/>
              </a:lnSpc>
              <a:spcBef>
                <a:spcPts val="0"/>
              </a:spcBef>
              <a:spcAft>
                <a:spcPts val="0"/>
              </a:spcAft>
              <a:buNone/>
            </a:pPr>
            <a:r>
              <a:rPr lang="en" sz="3300" b="1">
                <a:solidFill>
                  <a:schemeClr val="dk2"/>
                </a:solidFill>
                <a:latin typeface="Times New Roman"/>
                <a:ea typeface="Times New Roman"/>
                <a:cs typeface="Times New Roman"/>
                <a:sym typeface="Times New Roman"/>
              </a:rPr>
              <a:t>What we do</a:t>
            </a:r>
            <a:endParaRPr b="1">
              <a:latin typeface="Times New Roman"/>
              <a:ea typeface="Times New Roman"/>
              <a:cs typeface="Times New Roman"/>
              <a:sym typeface="Times New Roman"/>
            </a:endParaRPr>
          </a:p>
        </p:txBody>
      </p:sp>
      <p:sp>
        <p:nvSpPr>
          <p:cNvPr id="147" name="Google Shape;147;p26"/>
          <p:cNvSpPr txBox="1"/>
          <p:nvPr/>
        </p:nvSpPr>
        <p:spPr>
          <a:xfrm>
            <a:off x="955450" y="3089250"/>
            <a:ext cx="7979700" cy="1311300"/>
          </a:xfrm>
          <a:prstGeom prst="rect">
            <a:avLst/>
          </a:prstGeom>
          <a:noFill/>
          <a:ln>
            <a:noFill/>
          </a:ln>
        </p:spPr>
        <p:txBody>
          <a:bodyPr spcFirstLastPara="1" wrap="square" lIns="91425" tIns="91425" rIns="91425" bIns="91425" anchor="t" anchorCtr="0">
            <a:noAutofit/>
          </a:bodyPr>
          <a:lstStyle/>
          <a:p>
            <a:pPr marL="0" lvl="0" indent="0" algn="l" rtl="0">
              <a:lnSpc>
                <a:spcPct val="94000"/>
              </a:lnSpc>
              <a:spcBef>
                <a:spcPts val="800"/>
              </a:spcBef>
              <a:spcAft>
                <a:spcPts val="0"/>
              </a:spcAft>
              <a:buNone/>
            </a:pPr>
            <a:r>
              <a:rPr lang="en">
                <a:solidFill>
                  <a:schemeClr val="dk1"/>
                </a:solidFill>
                <a:latin typeface="Times New Roman"/>
                <a:ea typeface="Times New Roman"/>
                <a:cs typeface="Times New Roman"/>
                <a:sym typeface="Times New Roman"/>
              </a:rPr>
              <a:t>-    Provides the menu online and customers can easily place the order by just click the mouse or by touching a button on their smartphones.</a:t>
            </a:r>
            <a:endParaRPr>
              <a:solidFill>
                <a:schemeClr val="dk1"/>
              </a:solidFill>
              <a:latin typeface="Times New Roman"/>
              <a:ea typeface="Times New Roman"/>
              <a:cs typeface="Times New Roman"/>
              <a:sym typeface="Times New Roman"/>
            </a:endParaRPr>
          </a:p>
          <a:p>
            <a:pPr marL="0" lvl="0" indent="0" algn="l" rtl="0">
              <a:lnSpc>
                <a:spcPct val="94000"/>
              </a:lnSpc>
              <a:spcBef>
                <a:spcPts val="800"/>
              </a:spcBef>
              <a:spcAft>
                <a:spcPts val="0"/>
              </a:spcAft>
              <a:buNone/>
            </a:pPr>
            <a:r>
              <a:rPr lang="en">
                <a:solidFill>
                  <a:schemeClr val="dk1"/>
                </a:solidFill>
                <a:latin typeface="Times New Roman"/>
                <a:ea typeface="Times New Roman"/>
                <a:cs typeface="Times New Roman"/>
                <a:sym typeface="Times New Roman"/>
              </a:rPr>
              <a:t>-    Allows the user to select the desired food items from a list of available menu items provided by the restaurant. </a:t>
            </a:r>
            <a:endParaRPr>
              <a:solidFill>
                <a:schemeClr val="dk1"/>
              </a:solidFill>
              <a:latin typeface="Times New Roman"/>
              <a:ea typeface="Times New Roman"/>
              <a:cs typeface="Times New Roman"/>
              <a:sym typeface="Times New Roman"/>
            </a:endParaRPr>
          </a:p>
          <a:p>
            <a:pPr marL="0" lvl="0" indent="0" algn="l" rtl="0">
              <a:lnSpc>
                <a:spcPct val="94000"/>
              </a:lnSpc>
              <a:spcBef>
                <a:spcPts val="800"/>
              </a:spcBef>
              <a:spcAft>
                <a:spcPts val="0"/>
              </a:spcAft>
              <a:buNone/>
            </a:pPr>
            <a:endParaRPr sz="1500">
              <a:solidFill>
                <a:schemeClr val="dk2"/>
              </a:solidFill>
              <a:latin typeface="Times New Roman"/>
              <a:ea typeface="Times New Roman"/>
              <a:cs typeface="Times New Roman"/>
              <a:sym typeface="Times New Roman"/>
            </a:endParaRPr>
          </a:p>
          <a:p>
            <a:pPr marL="0" lvl="0" indent="0" algn="l" rtl="0">
              <a:lnSpc>
                <a:spcPct val="94000"/>
              </a:lnSpc>
              <a:spcBef>
                <a:spcPts val="800"/>
              </a:spcBef>
              <a:spcAft>
                <a:spcPts val="200"/>
              </a:spcAft>
              <a:buNone/>
            </a:pP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028700" y="514350"/>
            <a:ext cx="7200900" cy="1114425"/>
          </a:xfrm>
          <a:prstGeom prst="rect">
            <a:avLst/>
          </a:prstGeom>
          <a:noFill/>
          <a:ln>
            <a:noFill/>
          </a:ln>
        </p:spPr>
        <p:txBody>
          <a:bodyPr spcFirstLastPara="1" wrap="square" lIns="68575" tIns="34275" rIns="68575" bIns="34275" anchor="t" anchorCtr="0">
            <a:noAutofit/>
          </a:bodyPr>
          <a:lstStyle/>
          <a:p>
            <a:pPr marL="0" lvl="0" indent="0" algn="l" rtl="0">
              <a:lnSpc>
                <a:spcPct val="89000"/>
              </a:lnSpc>
              <a:spcBef>
                <a:spcPts val="0"/>
              </a:spcBef>
              <a:spcAft>
                <a:spcPts val="0"/>
              </a:spcAft>
              <a:buClr>
                <a:schemeClr val="dk2"/>
              </a:buClr>
              <a:buSzPts val="3300"/>
              <a:buFont typeface="Libre Franklin"/>
              <a:buNone/>
            </a:pPr>
            <a:r>
              <a:rPr lang="en" sz="3000" b="1"/>
              <a:t>Technology used: </a:t>
            </a:r>
            <a:endParaRPr sz="3000" b="1"/>
          </a:p>
        </p:txBody>
      </p:sp>
      <p:sp>
        <p:nvSpPr>
          <p:cNvPr id="153" name="Google Shape;153;p27"/>
          <p:cNvSpPr txBox="1">
            <a:spLocks noGrp="1"/>
          </p:cNvSpPr>
          <p:nvPr>
            <p:ph type="body" idx="1"/>
          </p:nvPr>
        </p:nvSpPr>
        <p:spPr>
          <a:xfrm>
            <a:off x="1028700" y="678575"/>
            <a:ext cx="7200900" cy="26859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900"/>
              </a:spcBef>
              <a:spcAft>
                <a:spcPts val="0"/>
              </a:spcAft>
              <a:buNone/>
            </a:pPr>
            <a:endParaRPr sz="1800"/>
          </a:p>
          <a:p>
            <a:pPr marL="292100" lvl="0" indent="-317500" algn="l" rtl="0">
              <a:lnSpc>
                <a:spcPct val="150000"/>
              </a:lnSpc>
              <a:spcBef>
                <a:spcPts val="900"/>
              </a:spcBef>
              <a:spcAft>
                <a:spcPts val="0"/>
              </a:spcAft>
              <a:buSzPts val="1800"/>
              <a:buChar char="■"/>
            </a:pPr>
            <a:r>
              <a:rPr lang="en" sz="1800"/>
              <a:t>Language: HTML, PHP, CSS, JavaScript</a:t>
            </a:r>
            <a:endParaRPr sz="1800"/>
          </a:p>
          <a:p>
            <a:pPr marL="292100" lvl="0" indent="-317500" algn="l" rtl="0">
              <a:lnSpc>
                <a:spcPct val="150000"/>
              </a:lnSpc>
              <a:spcBef>
                <a:spcPts val="0"/>
              </a:spcBef>
              <a:spcAft>
                <a:spcPts val="0"/>
              </a:spcAft>
              <a:buSzPts val="1800"/>
              <a:buChar char="■"/>
            </a:pPr>
            <a:r>
              <a:rPr lang="en" sz="1800"/>
              <a:t>XAMPP</a:t>
            </a:r>
            <a:endParaRPr sz="1800"/>
          </a:p>
          <a:p>
            <a:pPr marL="685800" lvl="1" indent="-317500" algn="l" rtl="0">
              <a:lnSpc>
                <a:spcPct val="150000"/>
              </a:lnSpc>
              <a:spcBef>
                <a:spcPts val="500"/>
              </a:spcBef>
              <a:spcAft>
                <a:spcPts val="0"/>
              </a:spcAft>
              <a:buSzPts val="1800"/>
              <a:buChar char="–"/>
            </a:pPr>
            <a:r>
              <a:rPr lang="en" sz="1800"/>
              <a:t>phpMyAdmin 4.8.5 – administrative tool for MySQL</a:t>
            </a:r>
            <a:endParaRPr sz="1800"/>
          </a:p>
          <a:p>
            <a:pPr marL="292100" lvl="0" indent="-317500" algn="l" rtl="0">
              <a:lnSpc>
                <a:spcPct val="150000"/>
              </a:lnSpc>
              <a:spcBef>
                <a:spcPts val="900"/>
              </a:spcBef>
              <a:spcAft>
                <a:spcPts val="0"/>
              </a:spcAft>
              <a:buSzPts val="1800"/>
              <a:buChar char="■"/>
            </a:pPr>
            <a:r>
              <a:rPr lang="en" sz="1800"/>
              <a:t>PHPmailer – a library to send (transport) emails safely and easily via PHP</a:t>
            </a:r>
            <a:endParaRPr sz="1800"/>
          </a:p>
          <a:p>
            <a:pPr marL="0" lvl="0" indent="0" algn="l" rtl="0">
              <a:spcBef>
                <a:spcPts val="900"/>
              </a:spcBef>
              <a:spcAft>
                <a:spcPts val="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900725" y="293325"/>
            <a:ext cx="7200900" cy="1114500"/>
          </a:xfrm>
          <a:prstGeom prst="rect">
            <a:avLst/>
          </a:prstGeom>
          <a:noFill/>
          <a:ln>
            <a:noFill/>
          </a:ln>
        </p:spPr>
        <p:txBody>
          <a:bodyPr spcFirstLastPara="1" wrap="square" lIns="68575" tIns="34275" rIns="68575" bIns="34275" anchor="t" anchorCtr="0">
            <a:noAutofit/>
          </a:bodyPr>
          <a:lstStyle/>
          <a:p>
            <a:pPr marL="0" lvl="0" indent="0" algn="l" rtl="0">
              <a:lnSpc>
                <a:spcPct val="89000"/>
              </a:lnSpc>
              <a:spcBef>
                <a:spcPts val="0"/>
              </a:spcBef>
              <a:spcAft>
                <a:spcPts val="0"/>
              </a:spcAft>
              <a:buClr>
                <a:schemeClr val="dk2"/>
              </a:buClr>
              <a:buSzPts val="3300"/>
              <a:buFont typeface="Libre Franklin"/>
              <a:buNone/>
            </a:pPr>
            <a:r>
              <a:rPr lang="en" sz="3000" b="1"/>
              <a:t>Components</a:t>
            </a:r>
            <a:endParaRPr sz="3000" b="1"/>
          </a:p>
        </p:txBody>
      </p:sp>
      <p:sp>
        <p:nvSpPr>
          <p:cNvPr id="159" name="Google Shape;159;p28"/>
          <p:cNvSpPr txBox="1">
            <a:spLocks noGrp="1"/>
          </p:cNvSpPr>
          <p:nvPr>
            <p:ph type="body" idx="1"/>
          </p:nvPr>
        </p:nvSpPr>
        <p:spPr>
          <a:xfrm>
            <a:off x="628800" y="818540"/>
            <a:ext cx="3943200" cy="3263400"/>
          </a:xfrm>
          <a:prstGeom prst="rect">
            <a:avLst/>
          </a:prstGeom>
          <a:noFill/>
          <a:ln>
            <a:noFill/>
          </a:ln>
        </p:spPr>
        <p:txBody>
          <a:bodyPr spcFirstLastPara="1" wrap="square" lIns="68575" tIns="34275" rIns="68575" bIns="34275" anchor="t" anchorCtr="0">
            <a:noAutofit/>
          </a:bodyPr>
          <a:lstStyle/>
          <a:p>
            <a:pPr marL="292100" lvl="0" indent="-298450" algn="l" rtl="0">
              <a:lnSpc>
                <a:spcPct val="74000"/>
              </a:lnSpc>
              <a:spcBef>
                <a:spcPts val="0"/>
              </a:spcBef>
              <a:spcAft>
                <a:spcPts val="0"/>
              </a:spcAft>
              <a:buClr>
                <a:schemeClr val="dk2"/>
              </a:buClr>
              <a:buSzPts val="1100"/>
              <a:buChar char="■"/>
            </a:pPr>
            <a:r>
              <a:rPr lang="en" sz="1100"/>
              <a:t>Multiple databases</a:t>
            </a:r>
            <a:endParaRPr sz="1100"/>
          </a:p>
          <a:p>
            <a:pPr marL="685800" lvl="1" indent="-285750" algn="l" rtl="0">
              <a:lnSpc>
                <a:spcPct val="74000"/>
              </a:lnSpc>
              <a:spcBef>
                <a:spcPts val="500"/>
              </a:spcBef>
              <a:spcAft>
                <a:spcPts val="0"/>
              </a:spcAft>
              <a:buClr>
                <a:schemeClr val="dk2"/>
              </a:buClr>
              <a:buSzPts val="1100"/>
              <a:buChar char="–"/>
            </a:pPr>
            <a:r>
              <a:rPr lang="en" sz="1100"/>
              <a:t>User</a:t>
            </a:r>
            <a:endParaRPr sz="1100"/>
          </a:p>
          <a:p>
            <a:pPr marL="685800" lvl="1" indent="-285750" algn="l" rtl="0">
              <a:lnSpc>
                <a:spcPct val="74000"/>
              </a:lnSpc>
              <a:spcBef>
                <a:spcPts val="500"/>
              </a:spcBef>
              <a:spcAft>
                <a:spcPts val="0"/>
              </a:spcAft>
              <a:buClr>
                <a:schemeClr val="dk2"/>
              </a:buClr>
              <a:buSzPts val="1100"/>
              <a:buChar char="–"/>
            </a:pPr>
            <a:r>
              <a:rPr lang="en" sz="1100"/>
              <a:t>Orders</a:t>
            </a:r>
            <a:endParaRPr sz="1100"/>
          </a:p>
          <a:p>
            <a:pPr marL="292100" lvl="0" indent="-298450" algn="l" rtl="0">
              <a:lnSpc>
                <a:spcPct val="74000"/>
              </a:lnSpc>
              <a:spcBef>
                <a:spcPts val="900"/>
              </a:spcBef>
              <a:spcAft>
                <a:spcPts val="0"/>
              </a:spcAft>
              <a:buClr>
                <a:schemeClr val="dk2"/>
              </a:buClr>
              <a:buSzPts val="1100"/>
              <a:buChar char="■"/>
            </a:pPr>
            <a:r>
              <a:rPr lang="en" sz="1100"/>
              <a:t>Login page</a:t>
            </a:r>
            <a:endParaRPr sz="1100"/>
          </a:p>
          <a:p>
            <a:pPr marL="685800" lvl="1" indent="-285750" algn="l" rtl="0">
              <a:lnSpc>
                <a:spcPct val="74000"/>
              </a:lnSpc>
              <a:spcBef>
                <a:spcPts val="500"/>
              </a:spcBef>
              <a:spcAft>
                <a:spcPts val="0"/>
              </a:spcAft>
              <a:buClr>
                <a:schemeClr val="dk2"/>
              </a:buClr>
              <a:buSzPts val="1100"/>
              <a:buChar char="–"/>
            </a:pPr>
            <a:r>
              <a:rPr lang="en" sz="1100"/>
              <a:t>Enter user ”EMAIL” &amp;&amp; ”PASSWORD”</a:t>
            </a:r>
            <a:endParaRPr sz="1100"/>
          </a:p>
          <a:p>
            <a:pPr marL="292100" lvl="0" indent="-298450" algn="l" rtl="0">
              <a:lnSpc>
                <a:spcPct val="74000"/>
              </a:lnSpc>
              <a:spcBef>
                <a:spcPts val="900"/>
              </a:spcBef>
              <a:spcAft>
                <a:spcPts val="0"/>
              </a:spcAft>
              <a:buClr>
                <a:schemeClr val="dk2"/>
              </a:buClr>
              <a:buSzPts val="1100"/>
              <a:buChar char="■"/>
            </a:pPr>
            <a:r>
              <a:rPr lang="en" sz="1100"/>
              <a:t>Registration page</a:t>
            </a:r>
            <a:endParaRPr sz="1100"/>
          </a:p>
          <a:p>
            <a:pPr marL="685800" lvl="1" indent="-285750" algn="l" rtl="0">
              <a:lnSpc>
                <a:spcPct val="74000"/>
              </a:lnSpc>
              <a:spcBef>
                <a:spcPts val="500"/>
              </a:spcBef>
              <a:spcAft>
                <a:spcPts val="0"/>
              </a:spcAft>
              <a:buClr>
                <a:schemeClr val="dk2"/>
              </a:buClr>
              <a:buSzPts val="1100"/>
              <a:buChar char="–"/>
            </a:pPr>
            <a:r>
              <a:rPr lang="en" sz="1100"/>
              <a:t>Enter user data</a:t>
            </a:r>
            <a:endParaRPr sz="1100"/>
          </a:p>
          <a:p>
            <a:pPr marL="1028700" lvl="2" indent="-298450" algn="l" rtl="0">
              <a:lnSpc>
                <a:spcPct val="74000"/>
              </a:lnSpc>
              <a:spcBef>
                <a:spcPts val="500"/>
              </a:spcBef>
              <a:spcAft>
                <a:spcPts val="0"/>
              </a:spcAft>
              <a:buClr>
                <a:schemeClr val="dk2"/>
              </a:buClr>
              <a:buSzPts val="1100"/>
              <a:buChar char="■"/>
            </a:pPr>
            <a:r>
              <a:rPr lang="en" sz="1100"/>
              <a:t>Name</a:t>
            </a:r>
            <a:endParaRPr sz="1100"/>
          </a:p>
          <a:p>
            <a:pPr marL="1028700" lvl="2" indent="-298450" algn="l" rtl="0">
              <a:lnSpc>
                <a:spcPct val="74000"/>
              </a:lnSpc>
              <a:spcBef>
                <a:spcPts val="500"/>
              </a:spcBef>
              <a:spcAft>
                <a:spcPts val="0"/>
              </a:spcAft>
              <a:buClr>
                <a:schemeClr val="dk2"/>
              </a:buClr>
              <a:buSzPts val="1100"/>
              <a:buChar char="■"/>
            </a:pPr>
            <a:r>
              <a:rPr lang="en" sz="1100"/>
              <a:t>Email</a:t>
            </a:r>
            <a:endParaRPr sz="1100"/>
          </a:p>
          <a:p>
            <a:pPr marL="1028700" lvl="2" indent="-298450" algn="l" rtl="0">
              <a:lnSpc>
                <a:spcPct val="74000"/>
              </a:lnSpc>
              <a:spcBef>
                <a:spcPts val="500"/>
              </a:spcBef>
              <a:spcAft>
                <a:spcPts val="0"/>
              </a:spcAft>
              <a:buClr>
                <a:schemeClr val="dk2"/>
              </a:buClr>
              <a:buSzPts val="1100"/>
              <a:buChar char="■"/>
            </a:pPr>
            <a:r>
              <a:rPr lang="en" sz="1100"/>
              <a:t>location</a:t>
            </a:r>
            <a:endParaRPr sz="1100"/>
          </a:p>
          <a:p>
            <a:pPr marL="1028700" lvl="2" indent="-298450" algn="l" rtl="0">
              <a:lnSpc>
                <a:spcPct val="74000"/>
              </a:lnSpc>
              <a:spcBef>
                <a:spcPts val="500"/>
              </a:spcBef>
              <a:spcAft>
                <a:spcPts val="0"/>
              </a:spcAft>
              <a:buClr>
                <a:schemeClr val="dk2"/>
              </a:buClr>
              <a:buSzPts val="1100"/>
              <a:buChar char="■"/>
            </a:pPr>
            <a:r>
              <a:rPr lang="en" sz="1100"/>
              <a:t>Address</a:t>
            </a:r>
            <a:endParaRPr sz="1100"/>
          </a:p>
          <a:p>
            <a:pPr marL="1028700" lvl="2" indent="-298450" algn="l" rtl="0">
              <a:lnSpc>
                <a:spcPct val="74000"/>
              </a:lnSpc>
              <a:spcBef>
                <a:spcPts val="500"/>
              </a:spcBef>
              <a:spcAft>
                <a:spcPts val="0"/>
              </a:spcAft>
              <a:buClr>
                <a:schemeClr val="dk2"/>
              </a:buClr>
              <a:buSzPts val="1100"/>
              <a:buChar char="■"/>
            </a:pPr>
            <a:r>
              <a:rPr lang="en" sz="1100"/>
              <a:t>Phone number</a:t>
            </a:r>
            <a:endParaRPr sz="1100"/>
          </a:p>
          <a:p>
            <a:pPr marL="1028700" lvl="2" indent="-298450" algn="l" rtl="0">
              <a:lnSpc>
                <a:spcPct val="74000"/>
              </a:lnSpc>
              <a:spcBef>
                <a:spcPts val="500"/>
              </a:spcBef>
              <a:spcAft>
                <a:spcPts val="0"/>
              </a:spcAft>
              <a:buClr>
                <a:schemeClr val="dk2"/>
              </a:buClr>
              <a:buSzPts val="1100"/>
              <a:buChar char="■"/>
            </a:pPr>
            <a:r>
              <a:rPr lang="en" sz="1100"/>
              <a:t>Password</a:t>
            </a:r>
            <a:endParaRPr sz="1100"/>
          </a:p>
          <a:p>
            <a:pPr marL="1028700" lvl="2" indent="-298450" algn="l" rtl="0">
              <a:lnSpc>
                <a:spcPct val="74000"/>
              </a:lnSpc>
              <a:spcBef>
                <a:spcPts val="500"/>
              </a:spcBef>
              <a:spcAft>
                <a:spcPts val="0"/>
              </a:spcAft>
              <a:buClr>
                <a:schemeClr val="dk2"/>
              </a:buClr>
              <a:buSzPts val="1100"/>
              <a:buChar char="■"/>
            </a:pPr>
            <a:r>
              <a:rPr lang="en" sz="1100"/>
              <a:t>Confirmation</a:t>
            </a:r>
            <a:endParaRPr sz="1100"/>
          </a:p>
          <a:p>
            <a:pPr marL="292100" lvl="0" indent="-298450" algn="l" rtl="0">
              <a:lnSpc>
                <a:spcPct val="74000"/>
              </a:lnSpc>
              <a:spcBef>
                <a:spcPts val="900"/>
              </a:spcBef>
              <a:spcAft>
                <a:spcPts val="0"/>
              </a:spcAft>
              <a:buClr>
                <a:schemeClr val="dk2"/>
              </a:buClr>
              <a:buSzPts val="1100"/>
              <a:buChar char="■"/>
            </a:pPr>
            <a:r>
              <a:rPr lang="en" sz="1100"/>
              <a:t>Verify account</a:t>
            </a:r>
            <a:endParaRPr sz="1100"/>
          </a:p>
          <a:p>
            <a:pPr marL="685800" lvl="1" indent="-285750" algn="l" rtl="0">
              <a:lnSpc>
                <a:spcPct val="74000"/>
              </a:lnSpc>
              <a:spcBef>
                <a:spcPts val="500"/>
              </a:spcBef>
              <a:spcAft>
                <a:spcPts val="0"/>
              </a:spcAft>
              <a:buClr>
                <a:schemeClr val="dk2"/>
              </a:buClr>
              <a:buSzPts val="1100"/>
              <a:buChar char="–"/>
            </a:pPr>
            <a:r>
              <a:rPr lang="en" sz="1100"/>
              <a:t>Email verification after registration completed  </a:t>
            </a:r>
            <a:endParaRPr sz="1100"/>
          </a:p>
          <a:p>
            <a:pPr marL="1028700" lvl="2" indent="-228600" algn="l" rtl="0">
              <a:lnSpc>
                <a:spcPct val="74000"/>
              </a:lnSpc>
              <a:spcBef>
                <a:spcPts val="500"/>
              </a:spcBef>
              <a:spcAft>
                <a:spcPts val="0"/>
              </a:spcAft>
              <a:buClr>
                <a:schemeClr val="dk2"/>
              </a:buClr>
              <a:buSzPts val="900"/>
              <a:buNone/>
            </a:pPr>
            <a:endParaRPr sz="1100"/>
          </a:p>
          <a:p>
            <a:pPr marL="1028700" lvl="2" indent="-228600" algn="l" rtl="0">
              <a:lnSpc>
                <a:spcPct val="74000"/>
              </a:lnSpc>
              <a:spcBef>
                <a:spcPts val="500"/>
              </a:spcBef>
              <a:spcAft>
                <a:spcPts val="0"/>
              </a:spcAft>
              <a:buClr>
                <a:schemeClr val="dk2"/>
              </a:buClr>
              <a:buSzPts val="900"/>
              <a:buNone/>
            </a:pPr>
            <a:endParaRPr sz="1100"/>
          </a:p>
        </p:txBody>
      </p:sp>
      <p:sp>
        <p:nvSpPr>
          <p:cNvPr id="160" name="Google Shape;160;p28"/>
          <p:cNvSpPr txBox="1"/>
          <p:nvPr/>
        </p:nvSpPr>
        <p:spPr>
          <a:xfrm>
            <a:off x="4572000" y="1004690"/>
            <a:ext cx="3943200" cy="3263400"/>
          </a:xfrm>
          <a:prstGeom prst="rect">
            <a:avLst/>
          </a:prstGeom>
          <a:noFill/>
          <a:ln>
            <a:noFill/>
          </a:ln>
        </p:spPr>
        <p:txBody>
          <a:bodyPr spcFirstLastPara="1" wrap="square" lIns="68575" tIns="34275" rIns="68575" bIns="34275" anchor="t" anchorCtr="0">
            <a:noAutofit/>
          </a:bodyPr>
          <a:lstStyle/>
          <a:p>
            <a:pPr marL="177800" marR="0" lvl="0" indent="-203200" algn="l" rtl="0">
              <a:lnSpc>
                <a:spcPct val="90000"/>
              </a:lnSpc>
              <a:spcBef>
                <a:spcPts val="0"/>
              </a:spcBef>
              <a:spcAft>
                <a:spcPts val="0"/>
              </a:spcAft>
              <a:buClr>
                <a:schemeClr val="dk1"/>
              </a:buClr>
              <a:buSzPts val="1400"/>
              <a:buFont typeface="Arial"/>
              <a:buChar char="•"/>
            </a:pPr>
            <a:r>
              <a:rPr lang="en" b="0" i="0" u="none" strike="noStrike" cap="none">
                <a:solidFill>
                  <a:schemeClr val="dk1"/>
                </a:solidFill>
                <a:latin typeface="Libre Franklin"/>
                <a:ea typeface="Libre Franklin"/>
                <a:cs typeface="Libre Franklin"/>
                <a:sym typeface="Libre Franklin"/>
              </a:rPr>
              <a:t>Ordering page</a:t>
            </a:r>
            <a:endParaRPr/>
          </a:p>
          <a:p>
            <a:pPr marL="520700" marR="0" lvl="1" indent="-203200" algn="l" rtl="0">
              <a:lnSpc>
                <a:spcPct val="90000"/>
              </a:lnSpc>
              <a:spcBef>
                <a:spcPts val="400"/>
              </a:spcBef>
              <a:spcAft>
                <a:spcPts val="0"/>
              </a:spcAft>
              <a:buClr>
                <a:schemeClr val="dk1"/>
              </a:buClr>
              <a:buSzPts val="1400"/>
              <a:buFont typeface="Arial"/>
              <a:buChar char="•"/>
            </a:pPr>
            <a:r>
              <a:rPr lang="en" b="0" i="0" u="none" strike="noStrike" cap="none">
                <a:solidFill>
                  <a:schemeClr val="dk1"/>
                </a:solidFill>
                <a:latin typeface="Libre Franklin"/>
                <a:ea typeface="Libre Franklin"/>
                <a:cs typeface="Libre Franklin"/>
                <a:sym typeface="Libre Franklin"/>
              </a:rPr>
              <a:t>Displays images of foods</a:t>
            </a:r>
            <a:endParaRPr/>
          </a:p>
          <a:p>
            <a:pPr marL="520700" marR="0" lvl="1" indent="-203200" algn="l" rtl="0">
              <a:lnSpc>
                <a:spcPct val="90000"/>
              </a:lnSpc>
              <a:spcBef>
                <a:spcPts val="400"/>
              </a:spcBef>
              <a:spcAft>
                <a:spcPts val="0"/>
              </a:spcAft>
              <a:buClr>
                <a:schemeClr val="dk1"/>
              </a:buClr>
              <a:buSzPts val="1400"/>
              <a:buFont typeface="Arial"/>
              <a:buChar char="•"/>
            </a:pPr>
            <a:r>
              <a:rPr lang="en" b="0" i="0" u="none" strike="noStrike" cap="none">
                <a:solidFill>
                  <a:schemeClr val="dk1"/>
                </a:solidFill>
                <a:latin typeface="Libre Franklin"/>
                <a:ea typeface="Libre Franklin"/>
                <a:cs typeface="Libre Franklin"/>
                <a:sym typeface="Libre Franklin"/>
              </a:rPr>
              <a:t>Modify number of items to order</a:t>
            </a:r>
            <a:endParaRPr/>
          </a:p>
          <a:p>
            <a:pPr marL="177800" marR="0" lvl="0" indent="-203200" algn="l" rtl="0">
              <a:lnSpc>
                <a:spcPct val="90000"/>
              </a:lnSpc>
              <a:spcBef>
                <a:spcPts val="800"/>
              </a:spcBef>
              <a:spcAft>
                <a:spcPts val="0"/>
              </a:spcAft>
              <a:buClr>
                <a:schemeClr val="dk1"/>
              </a:buClr>
              <a:buSzPts val="1400"/>
              <a:buFont typeface="Arial"/>
              <a:buChar char="•"/>
            </a:pPr>
            <a:r>
              <a:rPr lang="en" b="0" i="0" u="none" strike="noStrike" cap="none">
                <a:solidFill>
                  <a:schemeClr val="dk1"/>
                </a:solidFill>
                <a:latin typeface="Libre Franklin"/>
                <a:ea typeface="Libre Franklin"/>
                <a:cs typeface="Libre Franklin"/>
                <a:sym typeface="Libre Franklin"/>
              </a:rPr>
              <a:t>About page</a:t>
            </a:r>
            <a:endParaRPr/>
          </a:p>
          <a:p>
            <a:pPr marL="520700" marR="0" lvl="1" indent="-203200" algn="l" rtl="0">
              <a:lnSpc>
                <a:spcPct val="90000"/>
              </a:lnSpc>
              <a:spcBef>
                <a:spcPts val="400"/>
              </a:spcBef>
              <a:spcAft>
                <a:spcPts val="0"/>
              </a:spcAft>
              <a:buClr>
                <a:schemeClr val="dk1"/>
              </a:buClr>
              <a:buSzPts val="1400"/>
              <a:buFont typeface="Arial"/>
              <a:buChar char="•"/>
            </a:pPr>
            <a:r>
              <a:rPr lang="en" b="0" i="0" u="none" strike="noStrike" cap="none">
                <a:solidFill>
                  <a:schemeClr val="dk1"/>
                </a:solidFill>
                <a:latin typeface="Libre Franklin"/>
                <a:ea typeface="Libre Franklin"/>
                <a:cs typeface="Libre Franklin"/>
                <a:sym typeface="Libre Franklin"/>
              </a:rPr>
              <a:t>Get into contact with us</a:t>
            </a:r>
            <a:endParaRPr/>
          </a:p>
          <a:p>
            <a:pPr marL="863600" marR="0" lvl="2" indent="-76200" algn="l" rtl="0">
              <a:lnSpc>
                <a:spcPct val="90000"/>
              </a:lnSpc>
              <a:spcBef>
                <a:spcPts val="400"/>
              </a:spcBef>
              <a:spcAft>
                <a:spcPts val="0"/>
              </a:spcAft>
              <a:buClr>
                <a:schemeClr val="dk1"/>
              </a:buClr>
              <a:buSzPts val="1500"/>
              <a:buFont typeface="Arial"/>
              <a:buNone/>
            </a:pPr>
            <a:endParaRPr b="0" i="0" u="none" strike="noStrike" cap="none">
              <a:solidFill>
                <a:schemeClr val="dk1"/>
              </a:solidFill>
              <a:latin typeface="Libre Franklin"/>
              <a:ea typeface="Libre Franklin"/>
              <a:cs typeface="Libre Franklin"/>
              <a:sym typeface="Libre Franklin"/>
            </a:endParaRPr>
          </a:p>
          <a:p>
            <a:pPr marL="863600" marR="0" lvl="2" indent="-76200" algn="l" rtl="0">
              <a:lnSpc>
                <a:spcPct val="90000"/>
              </a:lnSpc>
              <a:spcBef>
                <a:spcPts val="400"/>
              </a:spcBef>
              <a:spcAft>
                <a:spcPts val="0"/>
              </a:spcAft>
              <a:buClr>
                <a:schemeClr val="dk1"/>
              </a:buClr>
              <a:buSzPts val="1500"/>
              <a:buFont typeface="Arial"/>
              <a:buNone/>
            </a:pPr>
            <a:endParaRPr b="0" i="0" u="none" strike="noStrike" cap="none">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1028700" y="514350"/>
            <a:ext cx="7200900" cy="1114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endParaRPr/>
          </a:p>
        </p:txBody>
      </p:sp>
      <p:sp>
        <p:nvSpPr>
          <p:cNvPr id="166" name="Google Shape;166;p29"/>
          <p:cNvSpPr txBox="1">
            <a:spLocks noGrp="1"/>
          </p:cNvSpPr>
          <p:nvPr>
            <p:ph type="body" idx="1"/>
          </p:nvPr>
        </p:nvSpPr>
        <p:spPr>
          <a:xfrm>
            <a:off x="1028700" y="1714500"/>
            <a:ext cx="7200900" cy="2685900"/>
          </a:xfrm>
          <a:prstGeom prst="rect">
            <a:avLst/>
          </a:prstGeom>
        </p:spPr>
        <p:txBody>
          <a:bodyPr spcFirstLastPara="1" wrap="square" lIns="68575" tIns="34275" rIns="68575" bIns="34275" anchor="t" anchorCtr="0">
            <a:noAutofit/>
          </a:bodyPr>
          <a:lstStyle/>
          <a:p>
            <a:pPr marL="0" lvl="0" indent="0" algn="l" rtl="0">
              <a:spcBef>
                <a:spcPts val="800"/>
              </a:spcBef>
              <a:spcAft>
                <a:spcPts val="200"/>
              </a:spcAft>
              <a:buNone/>
            </a:pPr>
            <a:endParaRPr/>
          </a:p>
        </p:txBody>
      </p:sp>
      <p:pic>
        <p:nvPicPr>
          <p:cNvPr id="167" name="Google Shape;167;p29"/>
          <p:cNvPicPr preferRelativeResize="0"/>
          <p:nvPr/>
        </p:nvPicPr>
        <p:blipFill>
          <a:blip r:embed="rId3">
            <a:alphaModFix/>
          </a:blip>
          <a:stretch>
            <a:fillRect/>
          </a:stretch>
        </p:blipFill>
        <p:spPr>
          <a:xfrm>
            <a:off x="0" y="87175"/>
            <a:ext cx="9144000" cy="4969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1028700" y="514350"/>
            <a:ext cx="7200900" cy="1114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endParaRPr/>
          </a:p>
        </p:txBody>
      </p:sp>
      <p:sp>
        <p:nvSpPr>
          <p:cNvPr id="173" name="Google Shape;173;p30"/>
          <p:cNvSpPr txBox="1">
            <a:spLocks noGrp="1"/>
          </p:cNvSpPr>
          <p:nvPr>
            <p:ph type="body" idx="1"/>
          </p:nvPr>
        </p:nvSpPr>
        <p:spPr>
          <a:xfrm>
            <a:off x="1028700" y="1714500"/>
            <a:ext cx="7200900" cy="2685900"/>
          </a:xfrm>
          <a:prstGeom prst="rect">
            <a:avLst/>
          </a:prstGeom>
        </p:spPr>
        <p:txBody>
          <a:bodyPr spcFirstLastPara="1" wrap="square" lIns="68575" tIns="34275" rIns="68575" bIns="34275" anchor="t" anchorCtr="0">
            <a:noAutofit/>
          </a:bodyPr>
          <a:lstStyle/>
          <a:p>
            <a:pPr marL="0" lvl="0" indent="0" algn="l" rtl="0">
              <a:spcBef>
                <a:spcPts val="800"/>
              </a:spcBef>
              <a:spcAft>
                <a:spcPts val="200"/>
              </a:spcAft>
              <a:buNone/>
            </a:pPr>
            <a:endParaRPr/>
          </a:p>
        </p:txBody>
      </p:sp>
      <p:pic>
        <p:nvPicPr>
          <p:cNvPr id="174" name="Google Shape;174;p30"/>
          <p:cNvPicPr preferRelativeResize="0"/>
          <p:nvPr/>
        </p:nvPicPr>
        <p:blipFill>
          <a:blip r:embed="rId3">
            <a:alphaModFix/>
          </a:blip>
          <a:stretch>
            <a:fillRect/>
          </a:stretch>
        </p:blipFill>
        <p:spPr>
          <a:xfrm>
            <a:off x="0" y="95250"/>
            <a:ext cx="9144000" cy="495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8700" y="514350"/>
            <a:ext cx="7200900" cy="1114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endParaRPr/>
          </a:p>
        </p:txBody>
      </p:sp>
      <p:sp>
        <p:nvSpPr>
          <p:cNvPr id="180" name="Google Shape;180;p31"/>
          <p:cNvSpPr txBox="1">
            <a:spLocks noGrp="1"/>
          </p:cNvSpPr>
          <p:nvPr>
            <p:ph type="body" idx="1"/>
          </p:nvPr>
        </p:nvSpPr>
        <p:spPr>
          <a:xfrm>
            <a:off x="1028700" y="1714500"/>
            <a:ext cx="7200900" cy="2685900"/>
          </a:xfrm>
          <a:prstGeom prst="rect">
            <a:avLst/>
          </a:prstGeom>
        </p:spPr>
        <p:txBody>
          <a:bodyPr spcFirstLastPara="1" wrap="square" lIns="68575" tIns="34275" rIns="68575" bIns="34275" anchor="t" anchorCtr="0">
            <a:noAutofit/>
          </a:bodyPr>
          <a:lstStyle/>
          <a:p>
            <a:pPr marL="0" lvl="0" indent="0" algn="l" rtl="0">
              <a:spcBef>
                <a:spcPts val="800"/>
              </a:spcBef>
              <a:spcAft>
                <a:spcPts val="200"/>
              </a:spcAft>
              <a:buNone/>
            </a:pPr>
            <a:endParaRPr/>
          </a:p>
        </p:txBody>
      </p:sp>
      <p:pic>
        <p:nvPicPr>
          <p:cNvPr id="181" name="Google Shape;181;p31"/>
          <p:cNvPicPr preferRelativeResize="0"/>
          <p:nvPr/>
        </p:nvPicPr>
        <p:blipFill>
          <a:blip r:embed="rId3">
            <a:alphaModFix/>
          </a:blip>
          <a:stretch>
            <a:fillRect/>
          </a:stretch>
        </p:blipFill>
        <p:spPr>
          <a:xfrm>
            <a:off x="0" y="84044"/>
            <a:ext cx="9144002" cy="49754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8700" y="514350"/>
            <a:ext cx="7200900" cy="1114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endParaRPr/>
          </a:p>
        </p:txBody>
      </p:sp>
      <p:sp>
        <p:nvSpPr>
          <p:cNvPr id="187" name="Google Shape;187;p32"/>
          <p:cNvSpPr txBox="1">
            <a:spLocks noGrp="1"/>
          </p:cNvSpPr>
          <p:nvPr>
            <p:ph type="body" idx="1"/>
          </p:nvPr>
        </p:nvSpPr>
        <p:spPr>
          <a:xfrm>
            <a:off x="1028700" y="1714500"/>
            <a:ext cx="7200900" cy="2685900"/>
          </a:xfrm>
          <a:prstGeom prst="rect">
            <a:avLst/>
          </a:prstGeom>
        </p:spPr>
        <p:txBody>
          <a:bodyPr spcFirstLastPara="1" wrap="square" lIns="68575" tIns="34275" rIns="68575" bIns="34275" anchor="t" anchorCtr="0">
            <a:noAutofit/>
          </a:bodyPr>
          <a:lstStyle/>
          <a:p>
            <a:pPr marL="0" lvl="0" indent="0" algn="l" rtl="0">
              <a:spcBef>
                <a:spcPts val="800"/>
              </a:spcBef>
              <a:spcAft>
                <a:spcPts val="200"/>
              </a:spcAft>
              <a:buNone/>
            </a:pPr>
            <a:endParaRPr/>
          </a:p>
        </p:txBody>
      </p:sp>
      <p:pic>
        <p:nvPicPr>
          <p:cNvPr id="188" name="Google Shape;188;p32"/>
          <p:cNvPicPr preferRelativeResize="0"/>
          <p:nvPr/>
        </p:nvPicPr>
        <p:blipFill>
          <a:blip r:embed="rId3">
            <a:alphaModFix/>
          </a:blip>
          <a:stretch>
            <a:fillRect/>
          </a:stretch>
        </p:blipFill>
        <p:spPr>
          <a:xfrm>
            <a:off x="0" y="19324"/>
            <a:ext cx="9144000" cy="51048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1028700" y="514350"/>
            <a:ext cx="7200900" cy="1114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endParaRPr/>
          </a:p>
        </p:txBody>
      </p:sp>
      <p:sp>
        <p:nvSpPr>
          <p:cNvPr id="194" name="Google Shape;194;p33"/>
          <p:cNvSpPr txBox="1">
            <a:spLocks noGrp="1"/>
          </p:cNvSpPr>
          <p:nvPr>
            <p:ph type="body" idx="1"/>
          </p:nvPr>
        </p:nvSpPr>
        <p:spPr>
          <a:xfrm>
            <a:off x="1028700" y="1714500"/>
            <a:ext cx="7200900" cy="2685900"/>
          </a:xfrm>
          <a:prstGeom prst="rect">
            <a:avLst/>
          </a:prstGeom>
        </p:spPr>
        <p:txBody>
          <a:bodyPr spcFirstLastPara="1" wrap="square" lIns="68575" tIns="34275" rIns="68575" bIns="34275" anchor="t" anchorCtr="0">
            <a:noAutofit/>
          </a:bodyPr>
          <a:lstStyle/>
          <a:p>
            <a:pPr marL="0" lvl="0" indent="0" algn="l" rtl="0">
              <a:spcBef>
                <a:spcPts val="800"/>
              </a:spcBef>
              <a:spcAft>
                <a:spcPts val="200"/>
              </a:spcAft>
              <a:buNone/>
            </a:pPr>
            <a:endParaRPr/>
          </a:p>
        </p:txBody>
      </p:sp>
      <p:pic>
        <p:nvPicPr>
          <p:cNvPr id="195" name="Google Shape;195;p33"/>
          <p:cNvPicPr preferRelativeResize="0"/>
          <p:nvPr/>
        </p:nvPicPr>
        <p:blipFill>
          <a:blip r:embed="rId3">
            <a:alphaModFix/>
          </a:blip>
          <a:stretch>
            <a:fillRect/>
          </a:stretch>
        </p:blipFill>
        <p:spPr>
          <a:xfrm>
            <a:off x="0" y="103061"/>
            <a:ext cx="9144000" cy="493737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548</Words>
  <Application>Microsoft Macintosh PowerPoint</Application>
  <PresentationFormat>On-screen Show (16:9)</PresentationFormat>
  <Paragraphs>70</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Times New Roman</vt:lpstr>
      <vt:lpstr>Libre Franklin</vt:lpstr>
      <vt:lpstr>Arial</vt:lpstr>
      <vt:lpstr>Simple Light</vt:lpstr>
      <vt:lpstr>Crop</vt:lpstr>
      <vt:lpstr>TEAM DYNAMITE : FOOD ORDERING SYSTEM </vt:lpstr>
      <vt:lpstr>Introduction</vt:lpstr>
      <vt:lpstr>Technology used: </vt:lpstr>
      <vt:lpstr>Components</vt:lpstr>
      <vt:lpstr>PowerPoint Presentation</vt:lpstr>
      <vt:lpstr>PowerPoint Presentation</vt:lpstr>
      <vt:lpstr>PowerPoint Presentation</vt:lpstr>
      <vt:lpstr>PowerPoint Presentation</vt:lpstr>
      <vt:lpstr>PowerPoint Presentation</vt:lpstr>
      <vt:lpstr>White box Testing</vt:lpstr>
      <vt:lpstr>PowerPoint Presentation</vt:lpstr>
      <vt:lpstr>Black box Testing</vt:lpstr>
      <vt:lpstr>Backlog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DYNAMITE : FOOD ORDERING SYSTEM </dc:title>
  <cp:lastModifiedBy>tho96</cp:lastModifiedBy>
  <cp:revision>1</cp:revision>
  <dcterms:modified xsi:type="dcterms:W3CDTF">2019-07-22T20:42:29Z</dcterms:modified>
</cp:coreProperties>
</file>