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8C1BED-A42C-BF43-B2B9-BE357C68AC9E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C005962-2031-FA4C-B771-E364F4B4CF9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98107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C1BED-A42C-BF43-B2B9-BE357C68AC9E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5962-2031-FA4C-B771-E364F4B4C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96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C1BED-A42C-BF43-B2B9-BE357C68AC9E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5962-2031-FA4C-B771-E364F4B4C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5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C1BED-A42C-BF43-B2B9-BE357C68AC9E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5962-2031-FA4C-B771-E364F4B4C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0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C1BED-A42C-BF43-B2B9-BE357C68AC9E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005962-2031-FA4C-B771-E364F4B4CF9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66421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C1BED-A42C-BF43-B2B9-BE357C68AC9E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5962-2031-FA4C-B771-E364F4B4C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22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C1BED-A42C-BF43-B2B9-BE357C68AC9E}" type="datetimeFigureOut">
              <a:rPr lang="en-US" smtClean="0"/>
              <a:t>4/30/19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5962-2031-FA4C-B771-E364F4B4C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59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C1BED-A42C-BF43-B2B9-BE357C68AC9E}" type="datetimeFigureOut">
              <a:rPr lang="en-US" smtClean="0"/>
              <a:t>4/30/19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5962-2031-FA4C-B771-E364F4B4C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57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C1BED-A42C-BF43-B2B9-BE357C68AC9E}" type="datetimeFigureOut">
              <a:rPr lang="en-US" smtClean="0"/>
              <a:t>4/30/19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5962-2031-FA4C-B771-E364F4B4C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18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C1BED-A42C-BF43-B2B9-BE357C68AC9E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005962-2031-FA4C-B771-E364F4B4CF9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2845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C1BED-A42C-BF43-B2B9-BE357C68AC9E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005962-2031-FA4C-B771-E364F4B4CF9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035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D8C1BED-A42C-BF43-B2B9-BE357C68AC9E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C005962-2031-FA4C-B771-E364F4B4CF9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0594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04D13-3B11-0949-AB6A-D04A0DD0B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Team Dynamite : Food Ordering System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EEFCB9-D922-3A4B-B752-1A48A659EC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Chloe Ho</a:t>
            </a:r>
          </a:p>
          <a:p>
            <a:r>
              <a:rPr lang="en-US" dirty="0"/>
              <a:t>Fernando Mendoza</a:t>
            </a:r>
          </a:p>
        </p:txBody>
      </p:sp>
    </p:spTree>
    <p:extLst>
      <p:ext uri="{BB962C8B-B14F-4D97-AF65-F5344CB8AC3E}">
        <p14:creationId xmlns:p14="http://schemas.microsoft.com/office/powerpoint/2010/main" val="3456248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40489-AD70-7040-A84C-BB2B837F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F31A1-FD10-2E40-ADAE-A9B280E91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  <a:p>
            <a:r>
              <a:rPr lang="en-US" dirty="0"/>
              <a:t>PHP</a:t>
            </a:r>
          </a:p>
          <a:p>
            <a:r>
              <a:rPr lang="en-US" dirty="0"/>
              <a:t>HTML</a:t>
            </a:r>
          </a:p>
          <a:p>
            <a:r>
              <a:rPr lang="en-US" dirty="0"/>
              <a:t>JavaScript </a:t>
            </a:r>
          </a:p>
        </p:txBody>
      </p:sp>
    </p:spTree>
    <p:extLst>
      <p:ext uri="{BB962C8B-B14F-4D97-AF65-F5344CB8AC3E}">
        <p14:creationId xmlns:p14="http://schemas.microsoft.com/office/powerpoint/2010/main" val="3168984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6FE4B-58C2-7346-B2D1-477C08734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B5FFF-5286-B044-9357-12A3EAE35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0054"/>
            <a:ext cx="52578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Multiple databases</a:t>
            </a:r>
          </a:p>
          <a:p>
            <a:pPr lvl="1"/>
            <a:r>
              <a:rPr lang="en-US" dirty="0"/>
              <a:t>User</a:t>
            </a:r>
          </a:p>
          <a:p>
            <a:pPr lvl="1"/>
            <a:r>
              <a:rPr lang="en-US" dirty="0"/>
              <a:t>Orders</a:t>
            </a:r>
          </a:p>
          <a:p>
            <a:r>
              <a:rPr lang="en-US" dirty="0"/>
              <a:t>Login page</a:t>
            </a:r>
          </a:p>
          <a:p>
            <a:pPr lvl="1"/>
            <a:r>
              <a:rPr lang="en-US" dirty="0"/>
              <a:t>Enter user ”EMAIL” &amp;&amp; ”PASSWORD”</a:t>
            </a:r>
          </a:p>
          <a:p>
            <a:r>
              <a:rPr lang="en-US" dirty="0"/>
              <a:t>Registration page</a:t>
            </a:r>
          </a:p>
          <a:p>
            <a:pPr lvl="1"/>
            <a:r>
              <a:rPr lang="en-US" dirty="0"/>
              <a:t>Enter user data</a:t>
            </a:r>
          </a:p>
          <a:p>
            <a:pPr lvl="2"/>
            <a:r>
              <a:rPr lang="en-US" dirty="0"/>
              <a:t>Name</a:t>
            </a:r>
          </a:p>
          <a:p>
            <a:pPr lvl="2"/>
            <a:r>
              <a:rPr lang="en-US" dirty="0"/>
              <a:t>Email</a:t>
            </a:r>
          </a:p>
          <a:p>
            <a:pPr lvl="2"/>
            <a:r>
              <a:rPr lang="en-US" dirty="0"/>
              <a:t>location</a:t>
            </a:r>
          </a:p>
          <a:p>
            <a:pPr lvl="2"/>
            <a:r>
              <a:rPr lang="en-US" dirty="0"/>
              <a:t>Address</a:t>
            </a:r>
          </a:p>
          <a:p>
            <a:pPr lvl="2"/>
            <a:r>
              <a:rPr lang="en-US" dirty="0"/>
              <a:t>Phone number</a:t>
            </a:r>
          </a:p>
          <a:p>
            <a:pPr lvl="2"/>
            <a:r>
              <a:rPr lang="en-US" dirty="0"/>
              <a:t>Password</a:t>
            </a:r>
          </a:p>
          <a:p>
            <a:pPr lvl="2"/>
            <a:r>
              <a:rPr lang="en-US" dirty="0"/>
              <a:t>Confirmation</a:t>
            </a:r>
          </a:p>
          <a:p>
            <a:r>
              <a:rPr lang="en-US" dirty="0"/>
              <a:t>Verify account</a:t>
            </a:r>
          </a:p>
          <a:p>
            <a:pPr lvl="1"/>
            <a:r>
              <a:rPr lang="en-US" dirty="0"/>
              <a:t>Email verification after registration completed  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4A91A7-6365-8943-979F-1A79A701CD80}"/>
              </a:ext>
            </a:extLst>
          </p:cNvPr>
          <p:cNvSpPr txBox="1">
            <a:spLocks/>
          </p:cNvSpPr>
          <p:nvPr/>
        </p:nvSpPr>
        <p:spPr>
          <a:xfrm>
            <a:off x="6096000" y="1880054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Ordering page</a:t>
            </a:r>
          </a:p>
          <a:p>
            <a:pPr lvl="1"/>
            <a:r>
              <a:rPr lang="en-US" sz="1400" dirty="0"/>
              <a:t>Displays images of foods</a:t>
            </a:r>
          </a:p>
          <a:p>
            <a:pPr lvl="1"/>
            <a:r>
              <a:rPr lang="en-US" sz="1400" dirty="0"/>
              <a:t>Modify number of items to order</a:t>
            </a:r>
          </a:p>
          <a:p>
            <a:r>
              <a:rPr lang="en-US" sz="1400" dirty="0"/>
              <a:t>About page</a:t>
            </a:r>
          </a:p>
          <a:p>
            <a:pPr lvl="1"/>
            <a:r>
              <a:rPr lang="en-US" sz="1400" dirty="0"/>
              <a:t>Get into contact with us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805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B3126-59B9-7843-9D31-BFB625636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1AB82-65EE-0C45-845F-AB41DED4D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XAMPP</a:t>
            </a:r>
          </a:p>
          <a:p>
            <a:pPr lvl="1"/>
            <a:r>
              <a:rPr lang="en-US" dirty="0"/>
              <a:t>phpMyAdmin 4.8.5 – administrative tool for MySQL</a:t>
            </a:r>
          </a:p>
          <a:p>
            <a:r>
              <a:rPr lang="en-US" dirty="0" err="1"/>
              <a:t>PHPmailer</a:t>
            </a:r>
            <a:r>
              <a:rPr lang="en-US" dirty="0"/>
              <a:t> – a library to send (transport) emails safely and easily via PHP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90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64C54-20DA-DE4B-9F0C-6B74C2449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1BF7E-1AFA-ED4A-B45A-BEABE522A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Registration updates database</a:t>
            </a:r>
          </a:p>
          <a:p>
            <a:r>
              <a:rPr lang="en-US" dirty="0"/>
              <a:t>Description: This is testing to see whether the function call “</a:t>
            </a:r>
            <a:r>
              <a:rPr lang="en-US" dirty="0" err="1"/>
              <a:t>mysqli_query</a:t>
            </a:r>
            <a:r>
              <a:rPr lang="en-US" dirty="0"/>
              <a:t>($conn, $</a:t>
            </a:r>
            <a:r>
              <a:rPr lang="en-US" dirty="0" err="1"/>
              <a:t>sql</a:t>
            </a:r>
            <a:r>
              <a:rPr lang="en-US" dirty="0"/>
              <a:t>)” is able to successfully update the content in the user database. </a:t>
            </a:r>
          </a:p>
          <a:p>
            <a:pPr lvl="1"/>
            <a:r>
              <a:rPr lang="en-US" dirty="0"/>
              <a:t>$conn = </a:t>
            </a:r>
            <a:r>
              <a:rPr lang="en-US" dirty="0" err="1"/>
              <a:t>mysqli_connect</a:t>
            </a:r>
            <a:r>
              <a:rPr lang="en-US" dirty="0"/>
              <a:t>("</a:t>
            </a:r>
            <a:r>
              <a:rPr lang="en-US" dirty="0" err="1"/>
              <a:t>localhost","root","","food</a:t>
            </a:r>
            <a:r>
              <a:rPr lang="en-US" dirty="0"/>
              <a:t>"). 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sql</a:t>
            </a:r>
            <a:r>
              <a:rPr lang="en-US" dirty="0"/>
              <a:t> = "INSERT INTO user VALUES ('$</a:t>
            </a:r>
            <a:r>
              <a:rPr lang="en-US" dirty="0" err="1"/>
              <a:t>fname</a:t>
            </a:r>
            <a:r>
              <a:rPr lang="en-US" dirty="0"/>
              <a:t>', '$</a:t>
            </a:r>
            <a:r>
              <a:rPr lang="en-US" dirty="0" err="1"/>
              <a:t>lname</a:t>
            </a:r>
            <a:r>
              <a:rPr lang="en-US" dirty="0"/>
              <a:t>', '$location', '$mob', '$</a:t>
            </a:r>
            <a:r>
              <a:rPr lang="en-US" dirty="0" err="1"/>
              <a:t>addr</a:t>
            </a:r>
            <a:r>
              <a:rPr lang="en-US" dirty="0"/>
              <a:t>', '$email', '$pw', '$</a:t>
            </a:r>
            <a:r>
              <a:rPr lang="en-US" dirty="0" err="1"/>
              <a:t>cpw</a:t>
            </a:r>
            <a:r>
              <a:rPr lang="en-US" dirty="0"/>
              <a:t>','$</a:t>
            </a:r>
            <a:r>
              <a:rPr lang="en-US" dirty="0" err="1"/>
              <a:t>user_activation_code','not</a:t>
            </a:r>
            <a:r>
              <a:rPr lang="en-US" dirty="0"/>
              <a:t> verified');"</a:t>
            </a:r>
          </a:p>
          <a:p>
            <a:r>
              <a:rPr lang="en-US" dirty="0"/>
              <a:t>Assumptions: </a:t>
            </a:r>
          </a:p>
          <a:p>
            <a:pPr lvl="1"/>
            <a:r>
              <a:rPr lang="en-US" dirty="0"/>
              <a:t>User entered a </a:t>
            </a:r>
            <a:r>
              <a:rPr lang="en-US" dirty="0" err="1"/>
              <a:t>firstname</a:t>
            </a:r>
            <a:r>
              <a:rPr lang="en-US" dirty="0"/>
              <a:t> over 4 letters</a:t>
            </a:r>
          </a:p>
          <a:p>
            <a:pPr lvl="1"/>
            <a:r>
              <a:rPr lang="en-US" dirty="0"/>
              <a:t>User entered a last name over 4 letters</a:t>
            </a:r>
          </a:p>
          <a:p>
            <a:pPr lvl="1"/>
            <a:r>
              <a:rPr lang="en-US" dirty="0"/>
              <a:t>User selected a location: Orange, LA, or Fullerton</a:t>
            </a:r>
          </a:p>
          <a:p>
            <a:pPr lvl="1"/>
            <a:r>
              <a:rPr lang="en-US" dirty="0"/>
              <a:t>User entered a phone number of valid size</a:t>
            </a:r>
          </a:p>
          <a:p>
            <a:pPr lvl="1"/>
            <a:r>
              <a:rPr lang="en-US" dirty="0"/>
              <a:t>User entered email: must be real to validate account and cant already be in user database</a:t>
            </a:r>
          </a:p>
          <a:p>
            <a:pPr lvl="1"/>
            <a:r>
              <a:rPr lang="en-US" dirty="0"/>
              <a:t>User entered a password of 8 characters and reenters correct password</a:t>
            </a:r>
          </a:p>
          <a:p>
            <a:pPr lvl="1"/>
            <a:r>
              <a:rPr lang="en-US" dirty="0"/>
              <a:t>User selected term and conditions check box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93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B9C2C-7D89-1849-904B-F960E54D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90AB1-62DA-DD4A-8219-3104B2C40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37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D890D-EB3E-E240-A1C4-4B09D62E5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9DAF0-28AA-D64A-866A-14F8CCCAE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payment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85906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{CB15F3F6-DB9B-6441-AA85-58F84F97FD68}tf10001072</Template>
  <TotalTime>74</TotalTime>
  <Words>264</Words>
  <Application>Microsoft Macintosh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Franklin Gothic Book</vt:lpstr>
      <vt:lpstr>Crop</vt:lpstr>
      <vt:lpstr>Team Dynamite : Food Ordering System </vt:lpstr>
      <vt:lpstr>Languages </vt:lpstr>
      <vt:lpstr>Components</vt:lpstr>
      <vt:lpstr>What is used </vt:lpstr>
      <vt:lpstr>White box</vt:lpstr>
      <vt:lpstr>Black box</vt:lpstr>
      <vt:lpstr>Backlog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Dynamite : Food Ordering System </dc:title>
  <dc:creator>Mendoza96</dc:creator>
  <cp:lastModifiedBy>Mendoza96</cp:lastModifiedBy>
  <cp:revision>7</cp:revision>
  <dcterms:created xsi:type="dcterms:W3CDTF">2019-04-30T03:59:20Z</dcterms:created>
  <dcterms:modified xsi:type="dcterms:W3CDTF">2019-04-30T22:25:46Z</dcterms:modified>
</cp:coreProperties>
</file>