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9985-6DD3-4BA7-BD48-C2A22689D196}" type="datetimeFigureOut">
              <a:rPr lang="el-GR" smtClean="0"/>
              <a:t>3/2/2018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03E2-C823-465B-820F-CDAB78A0E5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0468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9985-6DD3-4BA7-BD48-C2A22689D196}" type="datetimeFigureOut">
              <a:rPr lang="el-GR" smtClean="0"/>
              <a:t>3/2/2018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03E2-C823-465B-820F-CDAB78A0E5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3302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9985-6DD3-4BA7-BD48-C2A22689D196}" type="datetimeFigureOut">
              <a:rPr lang="el-GR" smtClean="0"/>
              <a:t>3/2/2018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03E2-C823-465B-820F-CDAB78A0E5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1810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9985-6DD3-4BA7-BD48-C2A22689D196}" type="datetimeFigureOut">
              <a:rPr lang="el-GR" smtClean="0"/>
              <a:t>3/2/2018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03E2-C823-465B-820F-CDAB78A0E5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5529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9985-6DD3-4BA7-BD48-C2A22689D196}" type="datetimeFigureOut">
              <a:rPr lang="el-GR" smtClean="0"/>
              <a:t>3/2/2018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03E2-C823-465B-820F-CDAB78A0E5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786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9985-6DD3-4BA7-BD48-C2A22689D196}" type="datetimeFigureOut">
              <a:rPr lang="el-GR" smtClean="0"/>
              <a:t>3/2/2018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03E2-C823-465B-820F-CDAB78A0E5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5311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9985-6DD3-4BA7-BD48-C2A22689D196}" type="datetimeFigureOut">
              <a:rPr lang="el-GR" smtClean="0"/>
              <a:t>3/2/2018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03E2-C823-465B-820F-CDAB78A0E5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2121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9985-6DD3-4BA7-BD48-C2A22689D196}" type="datetimeFigureOut">
              <a:rPr lang="el-GR" smtClean="0"/>
              <a:t>3/2/2018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03E2-C823-465B-820F-CDAB78A0E5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1491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9985-6DD3-4BA7-BD48-C2A22689D196}" type="datetimeFigureOut">
              <a:rPr lang="el-GR" smtClean="0"/>
              <a:t>3/2/2018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03E2-C823-465B-820F-CDAB78A0E5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9560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9985-6DD3-4BA7-BD48-C2A22689D196}" type="datetimeFigureOut">
              <a:rPr lang="el-GR" smtClean="0"/>
              <a:t>3/2/2018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03E2-C823-465B-820F-CDAB78A0E5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2365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9985-6DD3-4BA7-BD48-C2A22689D196}" type="datetimeFigureOut">
              <a:rPr lang="el-GR" smtClean="0"/>
              <a:t>3/2/2018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03E2-C823-465B-820F-CDAB78A0E5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2134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09985-6DD3-4BA7-BD48-C2A22689D196}" type="datetimeFigureOut">
              <a:rPr lang="el-GR" smtClean="0"/>
              <a:t>3/2/2018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D03E2-C823-465B-820F-CDAB78A0E5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178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124743"/>
          </a:xfrm>
        </p:spPr>
        <p:txBody>
          <a:bodyPr>
            <a:normAutofit fontScale="90000"/>
          </a:bodyPr>
          <a:lstStyle/>
          <a:p>
            <a:r>
              <a:rPr lang="el-GR" dirty="0" smtClean="0"/>
              <a:t>Περιγραφη αρχειου </a:t>
            </a:r>
            <a:r>
              <a:rPr lang="en-US" dirty="0" smtClean="0"/>
              <a:t>bash script</a:t>
            </a:r>
            <a:br>
              <a:rPr lang="en-US" dirty="0" smtClean="0"/>
            </a:br>
            <a:r>
              <a:rPr lang="en-US" dirty="0" smtClean="0"/>
              <a:t>morse.sh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052736"/>
            <a:ext cx="9144000" cy="5688632"/>
          </a:xfrm>
        </p:spPr>
        <p:txBody>
          <a:bodyPr>
            <a:normAutofit fontScale="85000"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l-GR" dirty="0" smtClean="0">
                <a:solidFill>
                  <a:schemeClr val="tx1"/>
                </a:solidFill>
              </a:rPr>
              <a:t>ρχικά ζηταμε απο το χρηστη να δωσει τον φακελο </a:t>
            </a:r>
            <a:r>
              <a:rPr lang="el-GR" dirty="0" smtClean="0">
                <a:solidFill>
                  <a:schemeClr val="tx1"/>
                </a:solidFill>
              </a:rPr>
              <a:t>μεσα στον οποιο βρισκεται το </a:t>
            </a:r>
            <a:r>
              <a:rPr lang="en-US" dirty="0" smtClean="0">
                <a:solidFill>
                  <a:schemeClr val="tx1"/>
                </a:solidFill>
              </a:rPr>
              <a:t>text file</a:t>
            </a:r>
            <a:r>
              <a:rPr lang="el-GR" dirty="0" smtClean="0">
                <a:solidFill>
                  <a:schemeClr val="tx1"/>
                </a:solidFill>
              </a:rPr>
              <a:t>(ο </a:t>
            </a:r>
            <a:r>
              <a:rPr lang="el-GR" dirty="0" smtClean="0">
                <a:solidFill>
                  <a:schemeClr val="tx1"/>
                </a:solidFill>
              </a:rPr>
              <a:t>οποιος πρεπει να βρισκεται στον </a:t>
            </a:r>
            <a:r>
              <a:rPr lang="en-US" dirty="0" smtClean="0">
                <a:solidFill>
                  <a:schemeClr val="tx1"/>
                </a:solidFill>
              </a:rPr>
              <a:t>home directory</a:t>
            </a:r>
            <a:r>
              <a:rPr lang="el-GR" dirty="0" smtClean="0">
                <a:solidFill>
                  <a:schemeClr val="tx1"/>
                </a:solidFill>
              </a:rPr>
              <a:t>) και επειτα το ονομα του </a:t>
            </a:r>
            <a:r>
              <a:rPr lang="en-US" dirty="0" smtClean="0">
                <a:solidFill>
                  <a:schemeClr val="tx1"/>
                </a:solidFill>
              </a:rPr>
              <a:t>text file </a:t>
            </a:r>
            <a:r>
              <a:rPr lang="el-GR" dirty="0" smtClean="0">
                <a:solidFill>
                  <a:schemeClr val="tx1"/>
                </a:solidFill>
              </a:rPr>
              <a:t>το οποιο θελει να κανει </a:t>
            </a:r>
            <a:r>
              <a:rPr lang="en-US" dirty="0" smtClean="0">
                <a:solidFill>
                  <a:schemeClr val="tx1"/>
                </a:solidFill>
              </a:rPr>
              <a:t>encode </a:t>
            </a:r>
            <a:r>
              <a:rPr lang="el-GR" dirty="0" smtClean="0">
                <a:solidFill>
                  <a:schemeClr val="tx1"/>
                </a:solidFill>
              </a:rPr>
              <a:t>ή </a:t>
            </a:r>
            <a:r>
              <a:rPr lang="en-US" dirty="0" smtClean="0">
                <a:solidFill>
                  <a:schemeClr val="tx1"/>
                </a:solidFill>
              </a:rPr>
              <a:t>decode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l-GR" dirty="0" smtClean="0">
                <a:solidFill>
                  <a:schemeClr val="tx1"/>
                </a:solidFill>
              </a:rPr>
              <a:t>ν </a:t>
            </a:r>
            <a:r>
              <a:rPr lang="en-US" dirty="0" smtClean="0">
                <a:solidFill>
                  <a:schemeClr val="tx1"/>
                </a:solidFill>
              </a:rPr>
              <a:t>o </a:t>
            </a:r>
            <a:r>
              <a:rPr lang="el-GR" dirty="0" smtClean="0">
                <a:solidFill>
                  <a:schemeClr val="tx1"/>
                </a:solidFill>
              </a:rPr>
              <a:t>χρηστης θελει να κανει </a:t>
            </a:r>
            <a:r>
              <a:rPr lang="en-US" dirty="0" smtClean="0">
                <a:solidFill>
                  <a:schemeClr val="tx1"/>
                </a:solidFill>
              </a:rPr>
              <a:t>encode </a:t>
            </a:r>
            <a:r>
              <a:rPr lang="el-GR" dirty="0" smtClean="0">
                <a:solidFill>
                  <a:schemeClr val="tx1"/>
                </a:solidFill>
              </a:rPr>
              <a:t>σε κωδικα </a:t>
            </a:r>
            <a:r>
              <a:rPr lang="en-US" dirty="0" err="1" smtClean="0">
                <a:solidFill>
                  <a:schemeClr val="tx1"/>
                </a:solidFill>
              </a:rPr>
              <a:t>morse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του ζητειται να πατησει το 1 , αλλιως για </a:t>
            </a:r>
            <a:r>
              <a:rPr lang="en-US" dirty="0" smtClean="0">
                <a:solidFill>
                  <a:schemeClr val="tx1"/>
                </a:solidFill>
              </a:rPr>
              <a:t>decode </a:t>
            </a:r>
            <a:r>
              <a:rPr lang="el-GR" dirty="0" smtClean="0">
                <a:solidFill>
                  <a:schemeClr val="tx1"/>
                </a:solidFill>
              </a:rPr>
              <a:t>τ</a:t>
            </a:r>
            <a:r>
              <a:rPr lang="en-US" dirty="0" smtClean="0">
                <a:solidFill>
                  <a:schemeClr val="tx1"/>
                </a:solidFill>
              </a:rPr>
              <a:t>o 2.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l-GR" dirty="0" smtClean="0">
                <a:solidFill>
                  <a:schemeClr val="tx1"/>
                </a:solidFill>
              </a:rPr>
              <a:t>ν πατησει το 1 ,τοτε καλειται η συναρτηση </a:t>
            </a:r>
            <a:r>
              <a:rPr lang="en-US" dirty="0" smtClean="0">
                <a:solidFill>
                  <a:schemeClr val="tx1"/>
                </a:solidFill>
              </a:rPr>
              <a:t>encode </a:t>
            </a:r>
            <a:r>
              <a:rPr lang="el-GR" dirty="0" smtClean="0">
                <a:solidFill>
                  <a:schemeClr val="tx1"/>
                </a:solidFill>
              </a:rPr>
              <a:t>με ορισματα το φακελο και το αρχειο που περιγραφτηκαν στο πρωτο </a:t>
            </a:r>
            <a:r>
              <a:rPr lang="en-US" dirty="0" smtClean="0">
                <a:solidFill>
                  <a:schemeClr val="tx1"/>
                </a:solidFill>
              </a:rPr>
              <a:t>bullet </a:t>
            </a:r>
            <a:r>
              <a:rPr lang="el-GR" dirty="0" smtClean="0">
                <a:solidFill>
                  <a:schemeClr val="tx1"/>
                </a:solidFill>
              </a:rPr>
              <a:t>και εκτυπωνεται το αποτελεσμα της συναρτησης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Aν πατησει το 2 ,τοτε καλειται η συναρτηση </a:t>
            </a:r>
            <a:r>
              <a:rPr lang="en-US" dirty="0" smtClean="0">
                <a:solidFill>
                  <a:schemeClr val="tx1"/>
                </a:solidFill>
              </a:rPr>
              <a:t>de</a:t>
            </a:r>
            <a:r>
              <a:rPr lang="el-GR" dirty="0" smtClean="0">
                <a:solidFill>
                  <a:schemeClr val="tx1"/>
                </a:solidFill>
              </a:rPr>
              <a:t>code με ορισματα το φακελο και το αρχειο που περιγραφτηκαν στο πρωτο bullet και εκτυπωνεται το αποτελεσμα της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συναρτησης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l-GR" dirty="0" smtClean="0"/>
          </a:p>
          <a:p>
            <a:pPr algn="l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1228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>
            <a:normAutofit fontScale="90000"/>
          </a:bodyPr>
          <a:lstStyle/>
          <a:p>
            <a:r>
              <a:rPr lang="el-GR" dirty="0" smtClean="0"/>
              <a:t>Περιγραφη συναρησης </a:t>
            </a:r>
            <a:r>
              <a:rPr lang="en-US" dirty="0" smtClean="0"/>
              <a:t>encode</a:t>
            </a:r>
            <a:br>
              <a:rPr lang="en-US" dirty="0" smtClean="0"/>
            </a:b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 fontScale="62500" lnSpcReduction="20000"/>
          </a:bodyPr>
          <a:lstStyle/>
          <a:p>
            <a:r>
              <a:rPr lang="el-GR" dirty="0" smtClean="0"/>
              <a:t>Στην μεταβλητη </a:t>
            </a:r>
            <a:r>
              <a:rPr lang="en-US" dirty="0" smtClean="0"/>
              <a:t>x</a:t>
            </a:r>
            <a:r>
              <a:rPr lang="el-GR" dirty="0"/>
              <a:t> </a:t>
            </a:r>
            <a:r>
              <a:rPr lang="el-GR" dirty="0" smtClean="0"/>
              <a:t>κραταμε το περιεχομενο του αρχειου που ο χρηστης θελει να κανει </a:t>
            </a:r>
            <a:r>
              <a:rPr lang="en-US" dirty="0" smtClean="0"/>
              <a:t>encode </a:t>
            </a:r>
            <a:r>
              <a:rPr lang="el-GR" dirty="0" smtClean="0"/>
              <a:t>σε κωδικα </a:t>
            </a:r>
            <a:r>
              <a:rPr lang="en-US" dirty="0" err="1" smtClean="0"/>
              <a:t>morse</a:t>
            </a:r>
            <a:endParaRPr lang="en-US" dirty="0" smtClean="0"/>
          </a:p>
          <a:p>
            <a:r>
              <a:rPr lang="el-GR" dirty="0" smtClean="0"/>
              <a:t>Στην μεταβλητη </a:t>
            </a:r>
            <a:r>
              <a:rPr lang="en-US" dirty="0" smtClean="0"/>
              <a:t>y</a:t>
            </a:r>
            <a:r>
              <a:rPr lang="el-GR" dirty="0" smtClean="0"/>
              <a:t> κραταμε τον αριθμο των</a:t>
            </a:r>
            <a:r>
              <a:rPr lang="en-US" dirty="0" smtClean="0"/>
              <a:t> </a:t>
            </a:r>
            <a:r>
              <a:rPr lang="el-GR" dirty="0" smtClean="0"/>
              <a:t>στοιχειων</a:t>
            </a:r>
            <a:r>
              <a:rPr lang="en-US" dirty="0" smtClean="0"/>
              <a:t>(</a:t>
            </a:r>
            <a:r>
              <a:rPr lang="el-GR" dirty="0" smtClean="0"/>
              <a:t> γραμματων ή αριθμων ) που περιλαμβανει το περιεχομενο του x</a:t>
            </a:r>
          </a:p>
          <a:p>
            <a:r>
              <a:rPr lang="el-GR" dirty="0" smtClean="0"/>
              <a:t>Στην μεταβλητη </a:t>
            </a:r>
            <a:r>
              <a:rPr lang="en-US" dirty="0" smtClean="0"/>
              <a:t>z</a:t>
            </a:r>
            <a:r>
              <a:rPr lang="el-GR" dirty="0" smtClean="0"/>
              <a:t> κραταμε το περιεχομενο του </a:t>
            </a:r>
            <a:r>
              <a:rPr lang="en-US" dirty="0" smtClean="0"/>
              <a:t>x</a:t>
            </a:r>
            <a:r>
              <a:rPr lang="el-GR" dirty="0" smtClean="0"/>
              <a:t>, ομως κανοντας ολα τα γραμματα κεφαλαια</a:t>
            </a:r>
          </a:p>
          <a:p>
            <a:r>
              <a:rPr lang="el-GR" dirty="0" smtClean="0"/>
              <a:t>Θετουμε </a:t>
            </a:r>
            <a:r>
              <a:rPr lang="en-US" dirty="0" smtClean="0"/>
              <a:t>i=0</a:t>
            </a:r>
            <a:r>
              <a:rPr lang="el-GR" dirty="0" smtClean="0"/>
              <a:t> και εκχωρουμε στην μεταβλητη </a:t>
            </a:r>
            <a:r>
              <a:rPr lang="en-US" dirty="0" smtClean="0"/>
              <a:t>w </a:t>
            </a:r>
            <a:r>
              <a:rPr lang="el-GR" dirty="0" smtClean="0"/>
              <a:t>το (</a:t>
            </a:r>
            <a:r>
              <a:rPr lang="en-US" dirty="0" smtClean="0"/>
              <a:t>i+1</a:t>
            </a:r>
            <a:r>
              <a:rPr lang="el-GR" dirty="0" smtClean="0"/>
              <a:t>) </a:t>
            </a:r>
            <a:r>
              <a:rPr lang="el-GR" dirty="0" smtClean="0"/>
              <a:t>στοιχειο(γραμμα ή αριθμο) </a:t>
            </a:r>
            <a:r>
              <a:rPr lang="el-GR" dirty="0" smtClean="0"/>
              <a:t>του περιεχομενου της μεταβλητης </a:t>
            </a:r>
            <a:r>
              <a:rPr lang="en-US" dirty="0" smtClean="0"/>
              <a:t>z.</a:t>
            </a:r>
            <a:r>
              <a:rPr lang="el-GR" dirty="0" smtClean="0"/>
              <a:t>Το </a:t>
            </a:r>
            <a:r>
              <a:rPr lang="en-US" dirty="0" smtClean="0"/>
              <a:t>i </a:t>
            </a:r>
            <a:r>
              <a:rPr lang="el-GR" dirty="0" smtClean="0"/>
              <a:t>θα χρησιμοποιειθει ως </a:t>
            </a:r>
            <a:r>
              <a:rPr lang="en-US" dirty="0" smtClean="0"/>
              <a:t>counter</a:t>
            </a:r>
            <a:endParaRPr lang="el-GR" dirty="0" smtClean="0"/>
          </a:p>
          <a:p>
            <a:endParaRPr lang="el-GR" dirty="0" smtClean="0"/>
          </a:p>
          <a:p>
            <a:r>
              <a:rPr lang="el-GR" dirty="0" smtClean="0"/>
              <a:t>Οσο η τιμη του </a:t>
            </a:r>
            <a:r>
              <a:rPr lang="en-US" dirty="0" smtClean="0"/>
              <a:t>i </a:t>
            </a:r>
            <a:r>
              <a:rPr lang="el-GR" dirty="0" smtClean="0"/>
              <a:t>ειναι μικροτερη απο τον αριθμο των στοιχειων της μεταβλητης </a:t>
            </a:r>
            <a:r>
              <a:rPr lang="en-US" dirty="0" smtClean="0"/>
              <a:t> </a:t>
            </a:r>
            <a:r>
              <a:rPr lang="en-US" dirty="0" smtClean="0"/>
              <a:t>z</a:t>
            </a:r>
          </a:p>
          <a:p>
            <a:r>
              <a:rPr lang="el-GR" dirty="0" smtClean="0"/>
              <a:t>( </a:t>
            </a:r>
            <a:r>
              <a:rPr lang="el-GR" dirty="0" smtClean="0"/>
              <a:t>αυτος υπαρχει στην μεταβλητη </a:t>
            </a:r>
            <a:r>
              <a:rPr lang="en-US" dirty="0" smtClean="0"/>
              <a:t>y</a:t>
            </a:r>
            <a:r>
              <a:rPr lang="el-GR" dirty="0" smtClean="0"/>
              <a:t> </a:t>
            </a:r>
            <a:r>
              <a:rPr lang="en-US" dirty="0" smtClean="0"/>
              <a:t>) </a:t>
            </a:r>
            <a:r>
              <a:rPr lang="el-GR" dirty="0" smtClean="0"/>
              <a:t>η επαναληψη εκτελειται</a:t>
            </a:r>
          </a:p>
          <a:p>
            <a:r>
              <a:rPr lang="el-GR" dirty="0" smtClean="0"/>
              <a:t>Το </a:t>
            </a:r>
            <a:r>
              <a:rPr lang="en-US" dirty="0" smtClean="0"/>
              <a:t>w </a:t>
            </a:r>
            <a:r>
              <a:rPr lang="el-GR" dirty="0" smtClean="0"/>
              <a:t>ξεκινα παιρνωντας ως τιμη το </a:t>
            </a:r>
            <a:r>
              <a:rPr lang="en-US" dirty="0" smtClean="0"/>
              <a:t>i+1 </a:t>
            </a:r>
            <a:r>
              <a:rPr lang="el-GR" dirty="0" smtClean="0"/>
              <a:t>γραμμα του περιεχομενου της μεταβλητης </a:t>
            </a:r>
            <a:r>
              <a:rPr lang="en-US" dirty="0" smtClean="0"/>
              <a:t>z</a:t>
            </a:r>
            <a:r>
              <a:rPr lang="el-GR" dirty="0" smtClean="0"/>
              <a:t>( πχ στην πρωτη επαναληψη παιρνει το 0+1=1 στοιχειο του περιεχομενου του </a:t>
            </a:r>
            <a:r>
              <a:rPr lang="en-US" dirty="0" smtClean="0"/>
              <a:t>z).</a:t>
            </a:r>
            <a:r>
              <a:rPr lang="el-GR" dirty="0" smtClean="0"/>
              <a:t> </a:t>
            </a:r>
            <a:r>
              <a:rPr lang="el-GR" dirty="0"/>
              <a:t>Kαθε φορα ελεγχεται με συνθηκες if αν το w ταιριαζει με καποιο απο τα </a:t>
            </a:r>
            <a:r>
              <a:rPr lang="el-GR" dirty="0" smtClean="0"/>
              <a:t>γραμματα Α </a:t>
            </a:r>
            <a:r>
              <a:rPr lang="el-GR" dirty="0"/>
              <a:t>εως </a:t>
            </a:r>
            <a:r>
              <a:rPr lang="el-GR" dirty="0" smtClean="0"/>
              <a:t>Ζ ή τους αριθμους 0 </a:t>
            </a:r>
            <a:r>
              <a:rPr lang="el-GR" dirty="0"/>
              <a:t>εως </a:t>
            </a:r>
            <a:r>
              <a:rPr lang="el-GR" dirty="0" smtClean="0"/>
              <a:t>9.Με </a:t>
            </a:r>
            <a:r>
              <a:rPr lang="el-GR" dirty="0"/>
              <a:t>οποιο </a:t>
            </a:r>
            <a:r>
              <a:rPr lang="el-GR" dirty="0" smtClean="0"/>
              <a:t>ταιριαζει </a:t>
            </a:r>
            <a:r>
              <a:rPr lang="el-GR" dirty="0"/>
              <a:t>το script </a:t>
            </a:r>
            <a:r>
              <a:rPr lang="el-GR" dirty="0" smtClean="0"/>
              <a:t>κανει </a:t>
            </a:r>
            <a:r>
              <a:rPr lang="el-GR" dirty="0"/>
              <a:t>encoding σε morse </a:t>
            </a:r>
            <a:r>
              <a:rPr lang="el-GR" dirty="0" smtClean="0"/>
              <a:t>το συγκεκριμενο γραμμα ή αριθμο και </a:t>
            </a:r>
            <a:r>
              <a:rPr lang="el-GR" dirty="0"/>
              <a:t>εμφανιζει το αποτελεσμα </a:t>
            </a:r>
          </a:p>
          <a:p>
            <a:r>
              <a:rPr lang="el-GR" dirty="0" smtClean="0"/>
              <a:t>Στο τελος της επαναληψης το </a:t>
            </a:r>
            <a:r>
              <a:rPr lang="en-US" dirty="0" smtClean="0"/>
              <a:t>i</a:t>
            </a:r>
            <a:r>
              <a:rPr lang="el-GR" dirty="0" smtClean="0"/>
              <a:t> αυξανεται κατα 1 κι ετσι το </a:t>
            </a:r>
            <a:r>
              <a:rPr lang="en-US" dirty="0" smtClean="0"/>
              <a:t>w </a:t>
            </a:r>
            <a:r>
              <a:rPr lang="el-GR" dirty="0" smtClean="0"/>
              <a:t>παιρνει την τιμη του αμεσως επομενου στοιχειου του περιεχομενου της </a:t>
            </a:r>
            <a:r>
              <a:rPr lang="en-US" dirty="0" smtClean="0"/>
              <a:t>z</a:t>
            </a:r>
            <a:endParaRPr lang="el-GR" dirty="0" smtClean="0"/>
          </a:p>
          <a:p>
            <a:r>
              <a:rPr lang="el-GR" dirty="0"/>
              <a:t>Τελικα εμφανιζεται καθε γραμμα ή αριθμος της μεταβλητης  z μεταφρασμενo σε morse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l-GR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1602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el-GR" dirty="0" smtClean="0"/>
              <a:t>Περιγραφη συναρησης </a:t>
            </a:r>
            <a:r>
              <a:rPr lang="en-US" dirty="0" smtClean="0"/>
              <a:t>decode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 fontScale="62500" lnSpcReduction="20000"/>
          </a:bodyPr>
          <a:lstStyle/>
          <a:p>
            <a:r>
              <a:rPr lang="el-GR" dirty="0" smtClean="0"/>
              <a:t>Στην μεταβλητη x κραταμε το περιεχομενο του αρχειου που ο χρηστης θελει να κανει encode απο κωδικα </a:t>
            </a:r>
            <a:r>
              <a:rPr lang="en-US" dirty="0" err="1" smtClean="0"/>
              <a:t>morse</a:t>
            </a:r>
            <a:r>
              <a:rPr lang="en-US" dirty="0" smtClean="0"/>
              <a:t> </a:t>
            </a:r>
            <a:r>
              <a:rPr lang="el-GR" dirty="0" smtClean="0"/>
              <a:t>σε φυσικη γλωσσα</a:t>
            </a:r>
            <a:endParaRPr lang="en-US" dirty="0" smtClean="0"/>
          </a:p>
          <a:p>
            <a:endParaRPr lang="el-GR" dirty="0" smtClean="0"/>
          </a:p>
          <a:p>
            <a:r>
              <a:rPr lang="el-GR" dirty="0" smtClean="0"/>
              <a:t>Στην μεταβλητη Κ κραταμε τον αριθμο των στοιχειων (γραμματων ή αριθμων σε μορφη </a:t>
            </a:r>
            <a:r>
              <a:rPr lang="en-US" dirty="0" err="1" smtClean="0"/>
              <a:t>morse</a:t>
            </a:r>
            <a:r>
              <a:rPr lang="el-GR" dirty="0" smtClean="0"/>
              <a:t>, που χωριζονται μεταξυ τους  με κενο)  του περιεχομενου της μεταβλητης </a:t>
            </a:r>
            <a:r>
              <a:rPr lang="en-US" dirty="0" smtClean="0"/>
              <a:t>x</a:t>
            </a:r>
            <a:r>
              <a:rPr lang="el-GR" dirty="0" smtClean="0"/>
              <a:t>.Επειτα αρχικοποιουμε την μεταβλητη Ν=1 </a:t>
            </a:r>
            <a:endParaRPr lang="en-US" dirty="0" smtClean="0"/>
          </a:p>
          <a:p>
            <a:endParaRPr lang="el-GR" dirty="0" smtClean="0"/>
          </a:p>
          <a:p>
            <a:r>
              <a:rPr lang="el-GR" dirty="0" smtClean="0"/>
              <a:t>Η επαναληψη εκτελειται οσο το </a:t>
            </a:r>
            <a:r>
              <a:rPr lang="en-US" dirty="0" smtClean="0"/>
              <a:t>N </a:t>
            </a:r>
            <a:r>
              <a:rPr lang="el-GR" dirty="0" smtClean="0"/>
              <a:t>ειναι μικροτερο απο το Κ</a:t>
            </a:r>
            <a:endParaRPr lang="en-US" dirty="0" smtClean="0"/>
          </a:p>
          <a:p>
            <a:endParaRPr lang="el-GR" dirty="0" smtClean="0"/>
          </a:p>
          <a:p>
            <a:r>
              <a:rPr lang="el-GR" dirty="0" smtClean="0"/>
              <a:t>Στην μεταβλητη </a:t>
            </a:r>
            <a:r>
              <a:rPr lang="en-US" dirty="0" smtClean="0"/>
              <a:t>y </a:t>
            </a:r>
            <a:r>
              <a:rPr lang="el-GR" dirty="0" smtClean="0"/>
              <a:t>κραταμε σε καθε επαναληψη το υπ αριθμον Ν στοιχειο  του περιεχομενου της μεταβλητης </a:t>
            </a:r>
            <a:r>
              <a:rPr lang="en-US" dirty="0" smtClean="0"/>
              <a:t>x.</a:t>
            </a:r>
            <a:r>
              <a:rPr lang="el-GR" dirty="0" smtClean="0"/>
              <a:t>(Δηλαδη στην πρωτη επαναληψη το </a:t>
            </a:r>
            <a:r>
              <a:rPr lang="en-US" dirty="0" smtClean="0"/>
              <a:t>y </a:t>
            </a:r>
            <a:r>
              <a:rPr lang="el-GR" dirty="0" smtClean="0"/>
              <a:t>παιρνει την τιμη του πρωτου στοιχειου του περιεχομενου του </a:t>
            </a:r>
            <a:r>
              <a:rPr lang="en-US" dirty="0" smtClean="0"/>
              <a:t>x,</a:t>
            </a:r>
            <a:r>
              <a:rPr lang="el-GR" dirty="0" smtClean="0"/>
              <a:t>στην </a:t>
            </a:r>
            <a:r>
              <a:rPr lang="el-GR" dirty="0"/>
              <a:t>δευτερη το y παιρνει την τιμη του </a:t>
            </a:r>
            <a:r>
              <a:rPr lang="el-GR" dirty="0" smtClean="0"/>
              <a:t>δευτερου στοιχειου </a:t>
            </a:r>
            <a:r>
              <a:rPr lang="el-GR" dirty="0"/>
              <a:t>του περιεχομενου του </a:t>
            </a:r>
            <a:r>
              <a:rPr lang="en-US" dirty="0"/>
              <a:t>x</a:t>
            </a:r>
            <a:r>
              <a:rPr lang="el-GR" dirty="0" smtClean="0"/>
              <a:t> </a:t>
            </a:r>
            <a:r>
              <a:rPr lang="en-US" dirty="0" smtClean="0"/>
              <a:t> </a:t>
            </a:r>
            <a:r>
              <a:rPr lang="el-GR" dirty="0" smtClean="0"/>
              <a:t>...)</a:t>
            </a:r>
            <a:endParaRPr lang="en-US" dirty="0" smtClean="0"/>
          </a:p>
          <a:p>
            <a:endParaRPr lang="el-GR" dirty="0" smtClean="0"/>
          </a:p>
          <a:p>
            <a:r>
              <a:rPr lang="el-GR" dirty="0" smtClean="0"/>
              <a:t>Ελεγχουμε με δομες </a:t>
            </a:r>
            <a:r>
              <a:rPr lang="en-US" dirty="0" smtClean="0"/>
              <a:t>if </a:t>
            </a:r>
            <a:r>
              <a:rPr lang="el-GR" dirty="0" smtClean="0"/>
              <a:t>με ποιο γραμμα μορφης </a:t>
            </a:r>
            <a:r>
              <a:rPr lang="en-US" dirty="0" err="1" smtClean="0"/>
              <a:t>morse</a:t>
            </a:r>
            <a:r>
              <a:rPr lang="el-GR" dirty="0" smtClean="0"/>
              <a:t> ή αριθμο</a:t>
            </a:r>
            <a:r>
              <a:rPr lang="en-US" dirty="0" smtClean="0"/>
              <a:t> </a:t>
            </a:r>
            <a:r>
              <a:rPr lang="el-GR" dirty="0" smtClean="0"/>
              <a:t>μορφης </a:t>
            </a:r>
            <a:r>
              <a:rPr lang="en-US" dirty="0" err="1" smtClean="0"/>
              <a:t>morse</a:t>
            </a:r>
            <a:r>
              <a:rPr lang="el-GR" dirty="0" smtClean="0"/>
              <a:t> ταιριαζει το περιεχομενο της μεταβλητης </a:t>
            </a:r>
            <a:r>
              <a:rPr lang="en-US" dirty="0" smtClean="0"/>
              <a:t>y </a:t>
            </a:r>
            <a:r>
              <a:rPr lang="el-GR" dirty="0" smtClean="0"/>
              <a:t>και εμφανιζεται το αντιστοιχο γραμμα ή αριθμος , σε φυσικη γλωσσα</a:t>
            </a:r>
            <a:endParaRPr lang="en-US" dirty="0" smtClean="0"/>
          </a:p>
          <a:p>
            <a:pPr marL="0" indent="0">
              <a:buNone/>
            </a:pPr>
            <a:endParaRPr lang="el-GR" dirty="0" smtClean="0"/>
          </a:p>
          <a:p>
            <a:r>
              <a:rPr lang="el-GR" dirty="0" smtClean="0"/>
              <a:t>Στο τελος της επαναληψης το Ν αυξανεται κατα 1 ετσι ωστε η μεταβλητη  </a:t>
            </a:r>
            <a:r>
              <a:rPr lang="en-US" dirty="0" smtClean="0"/>
              <a:t>y </a:t>
            </a:r>
            <a:r>
              <a:rPr lang="el-GR" dirty="0" smtClean="0"/>
              <a:t>να παρει την τιμη του επομενου στοιχειου του περιεχομενου της μεταβλητης </a:t>
            </a:r>
            <a:r>
              <a:rPr lang="en-US" dirty="0" smtClean="0"/>
              <a:t>x</a:t>
            </a:r>
            <a:endParaRPr lang="el-GR" dirty="0"/>
          </a:p>
          <a:p>
            <a:endParaRPr lang="el-GR" dirty="0" smtClean="0"/>
          </a:p>
          <a:p>
            <a:endParaRPr lang="en-US" dirty="0" smtClean="0"/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67398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513</Words>
  <Application>Microsoft Office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Περιγραφη αρχειου bash script morse.sh</vt:lpstr>
      <vt:lpstr>Περιγραφη συναρησης encode </vt:lpstr>
      <vt:lpstr>Περιγραφη συναρησης decode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Περιγραφη αρχειου bash script morse.sh</dc:title>
  <dc:creator>Θοδωρης Τσουφης</dc:creator>
  <cp:lastModifiedBy>Θοδωρης Τσουφης</cp:lastModifiedBy>
  <cp:revision>11</cp:revision>
  <dcterms:created xsi:type="dcterms:W3CDTF">2018-01-14T16:40:46Z</dcterms:created>
  <dcterms:modified xsi:type="dcterms:W3CDTF">2018-02-03T12:12:18Z</dcterms:modified>
</cp:coreProperties>
</file>