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806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1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078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530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59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4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81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4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3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938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837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BCB2-DC26-4DD8-95F9-5A3D88F62282}" type="datetimeFigureOut">
              <a:rPr lang="el-GR" smtClean="0"/>
              <a:t>3/2/2018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C626-BF5F-4ADE-A060-3406F617A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3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08719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Περιγραφη </a:t>
            </a:r>
            <a:r>
              <a:rPr lang="en-US" dirty="0" smtClean="0"/>
              <a:t>bash script </a:t>
            </a:r>
            <a:r>
              <a:rPr lang="en-US" dirty="0" err="1" smtClean="0"/>
              <a:t>client_inventory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smtClean="0">
                <a:solidFill>
                  <a:schemeClr val="tx1"/>
                </a:solidFill>
              </a:rPr>
              <a:t>ρχικα ζηταμε απο το χρηστη να δωσει το ονομα του φακελου </a:t>
            </a:r>
            <a:r>
              <a:rPr lang="el-GR" dirty="0" smtClean="0">
                <a:solidFill>
                  <a:schemeClr val="tx1"/>
                </a:solidFill>
              </a:rPr>
              <a:t>οπου βρισκεται το πελατολογιο</a:t>
            </a:r>
            <a:r>
              <a:rPr lang="el-GR" dirty="0" smtClean="0">
                <a:solidFill>
                  <a:schemeClr val="tx1"/>
                </a:solidFill>
              </a:rPr>
              <a:t>(Ο </a:t>
            </a:r>
            <a:r>
              <a:rPr lang="el-GR" dirty="0" smtClean="0">
                <a:solidFill>
                  <a:schemeClr val="tx1"/>
                </a:solidFill>
              </a:rPr>
              <a:t>οποιος πρεπει να βρισκεται στο 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l-GR" dirty="0" smtClean="0">
                <a:solidFill>
                  <a:schemeClr val="tx1"/>
                </a:solidFill>
              </a:rPr>
              <a:t>ο</a:t>
            </a:r>
            <a:r>
              <a:rPr lang="en-US" dirty="0" smtClean="0">
                <a:solidFill>
                  <a:schemeClr val="tx1"/>
                </a:solidFill>
              </a:rPr>
              <a:t>me directory </a:t>
            </a:r>
            <a:r>
              <a:rPr lang="el-GR" dirty="0" smtClean="0">
                <a:solidFill>
                  <a:schemeClr val="tx1"/>
                </a:solidFill>
              </a:rPr>
              <a:t>) και υστερα το ονομα του αρχειου </a:t>
            </a:r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l-GR" dirty="0" smtClean="0">
                <a:solidFill>
                  <a:schemeClr val="tx1"/>
                </a:solidFill>
              </a:rPr>
              <a:t>οποιο </a:t>
            </a:r>
            <a:r>
              <a:rPr lang="el-GR" dirty="0" smtClean="0">
                <a:solidFill>
                  <a:schemeClr val="tx1"/>
                </a:solidFill>
              </a:rPr>
              <a:t>αποτελει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το πελατολογιο (το οποιο πρεπει να ειναι το .</a:t>
            </a:r>
            <a:r>
              <a:rPr lang="en-US" dirty="0" smtClean="0">
                <a:solidFill>
                  <a:schemeClr val="tx1"/>
                </a:solidFill>
              </a:rPr>
              <a:t>clients.txt 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l-GR" dirty="0" smtClean="0">
                <a:solidFill>
                  <a:schemeClr val="tx1"/>
                </a:solidFill>
              </a:rPr>
              <a:t>ρχικοποιουμε </a:t>
            </a:r>
            <a:r>
              <a:rPr lang="en-US" dirty="0" smtClean="0">
                <a:solidFill>
                  <a:schemeClr val="tx1"/>
                </a:solidFill>
              </a:rPr>
              <a:t>y=10 </a:t>
            </a:r>
            <a:r>
              <a:rPr lang="el-GR" dirty="0" smtClean="0">
                <a:solidFill>
                  <a:schemeClr val="tx1"/>
                </a:solidFill>
              </a:rPr>
              <a:t>ωστε να μπουμε στην πρωτη επαναληψη με επιτυχια (το 10 ειναι τυχαια επιλεγμενος αριθμος .Οπως θα δουμε παρακατω μας αρκει το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l-GR" dirty="0" smtClean="0">
                <a:solidFill>
                  <a:schemeClr val="tx1"/>
                </a:solidFill>
              </a:rPr>
              <a:t>να μην ειναι 0)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Μεσα στην επαναληψη ,ζηταμε απο τον χρηστη να δωσει εναν αριθμο απο το 1 εως και 4 και του εξηγουμε τι θα γινει αναλογα με τον αριθμο που θα δωσει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Με τη χρηση του </a:t>
            </a:r>
            <a:r>
              <a:rPr lang="en-US" dirty="0" smtClean="0">
                <a:solidFill>
                  <a:schemeClr val="tx1"/>
                </a:solidFill>
              </a:rPr>
              <a:t>case </a:t>
            </a:r>
            <a:r>
              <a:rPr lang="el-GR" dirty="0" smtClean="0">
                <a:solidFill>
                  <a:schemeClr val="tx1"/>
                </a:solidFill>
              </a:rPr>
              <a:t>ελεγχουμε την απαντηση του χρηστη και εκτελουμε τις εντολες που απαιτουντε ωστε να υλοποιηθει η λειτουργια που περιγραφεται στα σχολια που εμφανιζοντε στην οθονη(οι εντολες περιγραφονται παρακατω)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Οταν τελειωσει η λειτουργια που επελεξε ο χρηστης του ζηταμε να πατησει 0 αν θελει να αποχωρησει απο το </a:t>
            </a:r>
            <a:r>
              <a:rPr lang="en-US" dirty="0" smtClean="0">
                <a:solidFill>
                  <a:schemeClr val="tx1"/>
                </a:solidFill>
              </a:rPr>
              <a:t>script </a:t>
            </a:r>
            <a:r>
              <a:rPr lang="el-GR" dirty="0" smtClean="0">
                <a:solidFill>
                  <a:schemeClr val="tx1"/>
                </a:solidFill>
              </a:rPr>
              <a:t>, αλλιως αν θελει να εκτελεσει κι αλλη ενεργεια του ζηταμε να πατησει το 1 .Ετσι γυρναει στην αρχη της επαναληψης και του εμφανιζονται παλι οι 4 επιλογες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32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 1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Ζηταει απο τον χρηστη καποιο στοιχειο του πελατη για τον οποιο γινεται η αναζητηση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x </a:t>
            </a:r>
            <a:r>
              <a:rPr lang="el-GR" dirty="0" smtClean="0"/>
              <a:t>τοποθετειται το αποτελεσμα της εντολης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l-GR" dirty="0" smtClean="0"/>
              <a:t>η οποια ψαχνει και επιστρεφει ολοκληρη την γραμμη στην οποια υπαρχει το στοιχειο που εδωσε ο χρηστης στην αναζητηση</a:t>
            </a:r>
          </a:p>
          <a:p>
            <a:r>
              <a:rPr lang="el-GR" dirty="0" smtClean="0"/>
              <a:t>Η τιμη του </a:t>
            </a:r>
            <a:r>
              <a:rPr lang="en-US" dirty="0" smtClean="0"/>
              <a:t>x </a:t>
            </a:r>
            <a:r>
              <a:rPr lang="el-GR" dirty="0" smtClean="0"/>
              <a:t>εκτυπωνεται στην οθονη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74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 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Z</a:t>
            </a:r>
            <a:r>
              <a:rPr lang="el-GR" dirty="0" smtClean="0"/>
              <a:t>ητουνται τα στοιχεια του νεου πελατη και αυτα δινονται απο τον χρηστη</a:t>
            </a:r>
          </a:p>
          <a:p>
            <a:r>
              <a:rPr lang="el-GR" dirty="0" smtClean="0"/>
              <a:t>Με χρηση συνθηκης </a:t>
            </a:r>
            <a:r>
              <a:rPr lang="en-US" dirty="0" smtClean="0"/>
              <a:t>if </a:t>
            </a:r>
            <a:r>
              <a:rPr lang="el-GR" dirty="0" smtClean="0"/>
              <a:t>και εντολης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l-GR" dirty="0" smtClean="0"/>
              <a:t>ελεγχεται αν η νεα εγγραφη που εδωσε ο χρηστης υπαρχει ηδη στο πελατολογιο</a:t>
            </a:r>
          </a:p>
          <a:p>
            <a:r>
              <a:rPr lang="el-GR" dirty="0" smtClean="0"/>
              <a:t>Αν υπαρχει τοτε ρωταμε τον χρηστη αν θελει να αναιρεσει ή να αλλαξει τα στοιχεια που εδωσε .Αν θελει να τα αλλαξει τοτε ξαναγραφει τα στοιχεια , αυτα τοποθετουνται στο τελος του πελατολογιου και το αρχειο σωζεται</a:t>
            </a:r>
          </a:p>
          <a:p>
            <a:r>
              <a:rPr lang="el-GR" dirty="0" smtClean="0"/>
              <a:t>Αν η εγγραφη δεν υπαρχει τοτε </a:t>
            </a:r>
            <a:r>
              <a:rPr lang="el-GR" dirty="0" smtClean="0"/>
              <a:t>απλα η εγγραφη </a:t>
            </a:r>
            <a:r>
              <a:rPr lang="el-GR" dirty="0" smtClean="0"/>
              <a:t>τοποθετειται στο τελος του πελατολογιου  και σωζουμε το </a:t>
            </a:r>
            <a:r>
              <a:rPr lang="el-GR" dirty="0" smtClean="0"/>
              <a:t>αρχειο με αυτην την αλλαγη.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971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 3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Ζηταμε απο το χρηστη να δωσει καποιο στοιχειο του πελατη που θελει να διαγραψει</a:t>
            </a:r>
          </a:p>
          <a:p>
            <a:r>
              <a:rPr lang="el-GR" dirty="0" smtClean="0"/>
              <a:t>Στην μεταβλητη κ κραταμε τον αριθμο της γραμμης της εγγραφης προς διαγραφη</a:t>
            </a:r>
          </a:p>
          <a:p>
            <a:r>
              <a:rPr lang="el-GR" dirty="0" smtClean="0"/>
              <a:t>Ρωταμε τον χρηστη αν ειναι σιγουρος για την διαγραφη και αν ειναι τοτε με χρηση της εντολης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l-GR" dirty="0" smtClean="0"/>
              <a:t>διαγραφουμε την κ γραμμη του πελατολογιου και σωζουμε το αρχειο με αυτην την αλλαγη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304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 4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Εμφανιζεται στην οθονη με χρηση της εντολης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l-GR" smtClean="0"/>
              <a:t>το περιεχομενο  </a:t>
            </a:r>
            <a:r>
              <a:rPr lang="el-GR" dirty="0" smtClean="0"/>
              <a:t>του .</a:t>
            </a:r>
            <a:r>
              <a:rPr lang="en-US" dirty="0" smtClean="0"/>
              <a:t>clients.txt </a:t>
            </a:r>
            <a:r>
              <a:rPr lang="el-GR" dirty="0" smtClean="0"/>
              <a:t>οπως αυτο ακριβως ειναι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02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Περιγραφη bash script client_inventory</vt:lpstr>
      <vt:lpstr>Λειτουργια 1</vt:lpstr>
      <vt:lpstr>Λειτουργια 2</vt:lpstr>
      <vt:lpstr>Λειτουργια 3</vt:lpstr>
      <vt:lpstr>Λειτουργια 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Περιγραφη bash script client_inventory</dc:title>
  <dc:creator>Θοδωρης Τσουφης</dc:creator>
  <cp:lastModifiedBy>Θοδωρης Τσουφης</cp:lastModifiedBy>
  <cp:revision>5</cp:revision>
  <dcterms:created xsi:type="dcterms:W3CDTF">2018-01-14T19:33:29Z</dcterms:created>
  <dcterms:modified xsi:type="dcterms:W3CDTF">2018-02-03T12:29:27Z</dcterms:modified>
</cp:coreProperties>
</file>