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2" r:id="rId5"/>
    <p:sldId id="298" r:id="rId6"/>
    <p:sldId id="276" r:id="rId7"/>
    <p:sldId id="295" r:id="rId8"/>
    <p:sldId id="288" r:id="rId9"/>
    <p:sldId id="299" r:id="rId10"/>
    <p:sldId id="29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87" autoAdjust="0"/>
    <p:restoredTop sz="96197"/>
  </p:normalViewPr>
  <p:slideViewPr>
    <p:cSldViewPr snapToGrid="0" showGuides="1">
      <p:cViewPr varScale="1">
        <p:scale>
          <a:sx n="101" d="100"/>
          <a:sy n="101" d="100"/>
        </p:scale>
        <p:origin x="232" y="75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2/21/23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Managing Non-Traditional Software Teams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Thoa</a:t>
            </a:r>
            <a:r>
              <a:rPr lang="en-US" dirty="0"/>
              <a:t> Le</a:t>
            </a:r>
          </a:p>
          <a:p>
            <a:endParaRPr lang="en-US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12982A-C789-E89F-A65B-7152AE36B5A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673551" y="2296123"/>
            <a:ext cx="2916688" cy="353317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Developed in 1970s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Linear Approach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2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Complete project scope known (Costs, Timeframe, Requirements)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E9D02E-26E1-4F17-44FB-8F49A65F955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85D4E1-7460-9A81-ED93-3F2A012A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309" y="1661091"/>
            <a:ext cx="3018029" cy="635006"/>
          </a:xfrm>
        </p:spPr>
        <p:txBody>
          <a:bodyPr/>
          <a:lstStyle/>
          <a:p>
            <a:r>
              <a:rPr lang="en-US" dirty="0"/>
              <a:t> Traditional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2853F7-4030-2FC9-8A0F-83905B6027A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146519" y="2296123"/>
            <a:ext cx="2814361" cy="353317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Developed in 2000s</a:t>
            </a:r>
          </a:p>
          <a:p>
            <a:endParaRPr lang="en-US" sz="22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Iterative Approach</a:t>
            </a:r>
          </a:p>
          <a:p>
            <a:endParaRPr lang="en-US" sz="22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200" dirty="0"/>
              <a:t>Components of project worked on individually</a:t>
            </a:r>
          </a:p>
        </p:txBody>
      </p:sp>
      <p:pic>
        <p:nvPicPr>
          <p:cNvPr id="3074" name="Picture 2" descr="Waterfall Methodology: Project Management | Adobe Workfront">
            <a:extLst>
              <a:ext uri="{FF2B5EF4-FFF2-40B4-BE49-F238E27FC236}">
                <a16:creationId xmlns:a16="http://schemas.microsoft.com/office/drawing/2014/main" id="{04A435F6-9243-6420-909F-A9069244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1" y="2040211"/>
            <a:ext cx="4920657" cy="27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88539A58-7D95-AE5F-EDE3-9E30E3BD72E0}"/>
              </a:ext>
            </a:extLst>
          </p:cNvPr>
          <p:cNvSpPr txBox="1">
            <a:spLocks/>
          </p:cNvSpPr>
          <p:nvPr/>
        </p:nvSpPr>
        <p:spPr>
          <a:xfrm>
            <a:off x="8970771" y="1661091"/>
            <a:ext cx="1582929" cy="635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Agile</a:t>
            </a:r>
          </a:p>
        </p:txBody>
      </p:sp>
    </p:spTree>
    <p:extLst>
      <p:ext uri="{BB962C8B-B14F-4D97-AF65-F5344CB8AC3E}">
        <p14:creationId xmlns:p14="http://schemas.microsoft.com/office/powerpoint/2010/main" val="131890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82" y="2317786"/>
            <a:ext cx="5117162" cy="1325563"/>
          </a:xfrm>
        </p:spPr>
        <p:txBody>
          <a:bodyPr/>
          <a:lstStyle/>
          <a:p>
            <a:r>
              <a:rPr lang="en-US" sz="3600" dirty="0"/>
              <a:t>Advantages of Agile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5382" y="3813352"/>
            <a:ext cx="4260180" cy="191434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Customer Satisfaction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Cross-Functional Teams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Flexible and Adaptive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1370" y="914400"/>
            <a:ext cx="2641899" cy="2667000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AutoShape 2" descr="The Waterfall Model">
            <a:extLst>
              <a:ext uri="{FF2B5EF4-FFF2-40B4-BE49-F238E27FC236}">
                <a16:creationId xmlns:a16="http://schemas.microsoft.com/office/drawing/2014/main" id="{B0DE43C6-2B28-D595-71F1-C4AFF4A4E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5">
            <a:extLst>
              <a:ext uri="{FF2B5EF4-FFF2-40B4-BE49-F238E27FC236}">
                <a16:creationId xmlns:a16="http://schemas.microsoft.com/office/drawing/2014/main" id="{B454EDC9-C445-7C11-7235-27F48CB7D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080332">
            <a:off x="9985995" y="4361766"/>
            <a:ext cx="1602705" cy="189430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028" name="Picture 4" descr="Applying the Agile Methodology to the Modern Workplace - Mobile Jon's Blog">
            <a:extLst>
              <a:ext uri="{FF2B5EF4-FFF2-40B4-BE49-F238E27FC236}">
                <a16:creationId xmlns:a16="http://schemas.microsoft.com/office/drawing/2014/main" id="{4F1836F7-31C3-28A6-ADA7-2C23E94D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33" y="2028854"/>
            <a:ext cx="5336901" cy="300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Agile-Based Software</a:t>
            </a:r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>
          <a:xfrm>
            <a:off x="4763830" y="952636"/>
            <a:ext cx="507778" cy="56588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400" dirty="0"/>
              <a:t>Trello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000" dirty="0"/>
              <a:t>User friendly tool with a focus on simplicity and flexibility</a:t>
            </a:r>
          </a:p>
          <a:p>
            <a:r>
              <a:rPr lang="en-US" sz="2000" dirty="0"/>
              <a:t>Designed to be useful in collaboration</a:t>
            </a:r>
          </a:p>
          <a:p>
            <a:r>
              <a:rPr lang="en-US" sz="2000" dirty="0"/>
              <a:t>Uses Kanban framework (visuals)</a:t>
            </a:r>
          </a:p>
          <a:p>
            <a:r>
              <a:rPr lang="en-US" sz="2000" dirty="0"/>
              <a:t>Udemy, Stack Overflow</a:t>
            </a:r>
          </a:p>
          <a:p>
            <a:endParaRPr lang="en-US" dirty="0"/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4749584" y="3208727"/>
            <a:ext cx="536270" cy="56588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7" y="3271145"/>
            <a:ext cx="5162709" cy="420683"/>
          </a:xfrm>
        </p:spPr>
        <p:txBody>
          <a:bodyPr/>
          <a:lstStyle/>
          <a:p>
            <a:r>
              <a:rPr lang="en-US" sz="2400" dirty="0"/>
              <a:t>Jira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8" y="3660600"/>
            <a:ext cx="5162709" cy="3040383"/>
          </a:xfrm>
        </p:spPr>
        <p:txBody>
          <a:bodyPr/>
          <a:lstStyle/>
          <a:p>
            <a:r>
              <a:rPr lang="en-US" sz="2000" dirty="0"/>
              <a:t>More complex than Trello</a:t>
            </a:r>
          </a:p>
          <a:p>
            <a:r>
              <a:rPr lang="en-US" sz="2000" dirty="0"/>
              <a:t>Focuses on documentation, such as issue tracking and change logs</a:t>
            </a:r>
          </a:p>
          <a:p>
            <a:r>
              <a:rPr lang="en-US" sz="2000" dirty="0"/>
              <a:t>Can use either Scrum (sprints) or Kanban framework</a:t>
            </a:r>
          </a:p>
          <a:p>
            <a:r>
              <a:rPr lang="en-US" sz="2000" dirty="0"/>
              <a:t>Capital One, LinkedIn</a:t>
            </a: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Agile vs Traditional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Advantages of Agile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Agile-based Software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BDC639E-6603-9579-0E2C-FF5769BE56A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690BD-A8EB-270C-183E-80619CF4E94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E69D3D-1172-9B2A-EAC4-993F3B55B1D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A6BB10-04FF-7B07-2BED-2E947E8AB5F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7226A6E-8251-73A8-6B24-04AF3111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252" y="2493385"/>
            <a:ext cx="3657600" cy="914400"/>
          </a:xfrm>
        </p:spPr>
        <p:txBody>
          <a:bodyPr/>
          <a:lstStyle/>
          <a:p>
            <a:r>
              <a:rPr lang="en-US" sz="5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2055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E59A-2C34-DFA1-E2B1-BAEE8DC6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A4C50-987D-D218-C9CF-9594415473DE}"/>
              </a:ext>
            </a:extLst>
          </p:cNvPr>
          <p:cNvSpPr txBox="1"/>
          <p:nvPr/>
        </p:nvSpPr>
        <p:spPr>
          <a:xfrm>
            <a:off x="587829" y="1477963"/>
            <a:ext cx="11016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www.amplifyre.com</a:t>
            </a:r>
            <a:r>
              <a:rPr lang="en-US" dirty="0"/>
              <a:t>/articles/agile-methodology-for-software-development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C766C-5D5C-68E0-02DB-304A5566F252}"/>
              </a:ext>
            </a:extLst>
          </p:cNvPr>
          <p:cNvSpPr txBox="1"/>
          <p:nvPr/>
        </p:nvSpPr>
        <p:spPr>
          <a:xfrm>
            <a:off x="587829" y="18472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business.adobe.com</a:t>
            </a:r>
            <a:r>
              <a:rPr lang="en-US" dirty="0"/>
              <a:t>/blog/basics/waterfall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075D-CB1B-1196-B323-4221E2E1284C}"/>
              </a:ext>
            </a:extLst>
          </p:cNvPr>
          <p:cNvSpPr txBox="1"/>
          <p:nvPr/>
        </p:nvSpPr>
        <p:spPr>
          <a:xfrm>
            <a:off x="587829" y="2216627"/>
            <a:ext cx="891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www.knowledgehut.com</a:t>
            </a:r>
            <a:r>
              <a:rPr lang="en-US" dirty="0"/>
              <a:t>/blog/agile/agile-project-management-vs-traditional-project-management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379E7-B20D-8FD3-8E5D-7F02A9197691}"/>
              </a:ext>
            </a:extLst>
          </p:cNvPr>
          <p:cNvSpPr txBox="1"/>
          <p:nvPr/>
        </p:nvSpPr>
        <p:spPr>
          <a:xfrm>
            <a:off x="587829" y="2862958"/>
            <a:ext cx="845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technologyadvice.com</a:t>
            </a:r>
            <a:r>
              <a:rPr lang="en-US" dirty="0"/>
              <a:t>/blog/information-technology/</a:t>
            </a:r>
            <a:r>
              <a:rPr lang="en-US" dirty="0" err="1"/>
              <a:t>trello</a:t>
            </a:r>
            <a:r>
              <a:rPr lang="en-US" dirty="0"/>
              <a:t>-vs-</a:t>
            </a:r>
            <a:r>
              <a:rPr lang="en-US" dirty="0" err="1"/>
              <a:t>jira</a:t>
            </a:r>
            <a:r>
              <a:rPr lang="en-US" dirty="0"/>
              <a:t>-choosing-an-agile-project-management-tool/#:~:text=Trello%20remains%20the%20lightweight%2C%20kanban,the%20best%20fit%20for%20everyone.</a:t>
            </a:r>
          </a:p>
        </p:txBody>
      </p:sp>
    </p:spTree>
    <p:extLst>
      <p:ext uri="{BB962C8B-B14F-4D97-AF65-F5344CB8AC3E}">
        <p14:creationId xmlns:p14="http://schemas.microsoft.com/office/powerpoint/2010/main" val="184036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4046</TotalTime>
  <Words>198</Words>
  <Application>Microsoft Macintosh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Abadi</vt:lpstr>
      <vt:lpstr>Arial</vt:lpstr>
      <vt:lpstr>Calibri</vt:lpstr>
      <vt:lpstr>Posterama Text Black</vt:lpstr>
      <vt:lpstr>Posterama Text SemiBold</vt:lpstr>
      <vt:lpstr>Wingdings</vt:lpstr>
      <vt:lpstr>Office 主题​​</vt:lpstr>
      <vt:lpstr>Managing Non-Traditional Software Teams</vt:lpstr>
      <vt:lpstr> Traditional</vt:lpstr>
      <vt:lpstr>Advantages of Agile</vt:lpstr>
      <vt:lpstr>Agile-Based Software</vt:lpstr>
      <vt:lpstr>Summary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Non-Traditional Software Teams</dc:title>
  <dc:creator>Thoa Le</dc:creator>
  <cp:lastModifiedBy>Thoa Le</cp:lastModifiedBy>
  <cp:revision>4</cp:revision>
  <dcterms:created xsi:type="dcterms:W3CDTF">2023-02-16T00:11:26Z</dcterms:created>
  <dcterms:modified xsi:type="dcterms:W3CDTF">2023-02-22T14:07:33Z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