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20"/>
  </p:notesMasterIdLst>
  <p:sldIdLst>
    <p:sldId id="479" r:id="rId2"/>
    <p:sldId id="480" r:id="rId3"/>
    <p:sldId id="590" r:id="rId4"/>
    <p:sldId id="591" r:id="rId5"/>
    <p:sldId id="481" r:id="rId6"/>
    <p:sldId id="598" r:id="rId7"/>
    <p:sldId id="599" r:id="rId8"/>
    <p:sldId id="609" r:id="rId9"/>
    <p:sldId id="610" r:id="rId10"/>
    <p:sldId id="607" r:id="rId11"/>
    <p:sldId id="596" r:id="rId12"/>
    <p:sldId id="600" r:id="rId13"/>
    <p:sldId id="601" r:id="rId14"/>
    <p:sldId id="602" r:id="rId15"/>
    <p:sldId id="603" r:id="rId16"/>
    <p:sldId id="604" r:id="rId17"/>
    <p:sldId id="605" r:id="rId18"/>
    <p:sldId id="6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25A71E-DE54-4670-BED7-A6B0F3C55EC1}">
          <p14:sldIdLst>
            <p14:sldId id="479"/>
            <p14:sldId id="480"/>
            <p14:sldId id="590"/>
            <p14:sldId id="591"/>
            <p14:sldId id="481"/>
            <p14:sldId id="598"/>
            <p14:sldId id="599"/>
            <p14:sldId id="609"/>
            <p14:sldId id="610"/>
            <p14:sldId id="607"/>
            <p14:sldId id="596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4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aad" initials="a" lastIdx="5" clrIdx="1">
    <p:extLst>
      <p:ext uri="{19B8F6BF-5375-455C-9EA6-DF929625EA0E}">
        <p15:presenceInfo xmlns:p15="http://schemas.microsoft.com/office/powerpoint/2012/main" userId="aad" providerId="None"/>
      </p:ext>
    </p:extLst>
  </p:cmAuthor>
  <p:cmAuthor id="3" name="Microsoft account" initials="Ma" lastIdx="3" clrIdx="2">
    <p:extLst>
      <p:ext uri="{19B8F6BF-5375-455C-9EA6-DF929625EA0E}">
        <p15:presenceInfo xmlns:p15="http://schemas.microsoft.com/office/powerpoint/2012/main" userId="3d29f2cc818d6f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C"/>
    <a:srgbClr val="315DF0"/>
    <a:srgbClr val="A6C34F"/>
    <a:srgbClr val="80C667"/>
    <a:srgbClr val="49BD96"/>
    <a:srgbClr val="46C4CF"/>
    <a:srgbClr val="19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73D3B-9431-9E84-81EC-2CA523569173}" v="741" dt="2022-07-04T05:10:29.203"/>
    <p1510:client id="{097DCC62-EF78-0A88-B890-D8747EED74D9}" v="956" dt="2022-07-04T05:39:40.869"/>
    <p1510:client id="{8FA3C2F0-1CD9-4550-B51A-F4F6AD1817ED}" v="2" dt="2022-07-03T09:56:51.052"/>
    <p1510:client id="{A4F1D8CC-65FD-4E99-90EC-DA08255F9A07}" v="86" dt="2022-07-04T05:41:56.230"/>
    <p1510:client id="{A88F9301-DA92-4CDA-90FD-9FA2C1AD0FC2}" v="256" dt="2022-07-04T05:48:39.584"/>
    <p1510:client id="{F4DCF64D-95B2-F5B6-2B3F-B8F9B2432C23}" v="448" dt="2022-07-04T05:37:50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Trung" userId="S::trungnv@vnpt-technology.vn::bb3418f4-902e-4cf0-9e26-c9a5b74aebff" providerId="AD" clId="Web-{097DCC62-EF78-0A88-B890-D8747EED74D9}"/>
    <pc:docChg chg="addSld delSld modSld sldOrd modSection">
      <pc:chgData name="Nguyen Van Trung" userId="S::trungnv@vnpt-technology.vn::bb3418f4-902e-4cf0-9e26-c9a5b74aebff" providerId="AD" clId="Web-{097DCC62-EF78-0A88-B890-D8747EED74D9}" dt="2022-07-04T05:39:40.869" v="920"/>
      <pc:docMkLst>
        <pc:docMk/>
      </pc:docMkLst>
      <pc:sldChg chg="addSp delSp modSp">
        <pc:chgData name="Nguyen Van Trung" userId="S::trungnv@vnpt-technology.vn::bb3418f4-902e-4cf0-9e26-c9a5b74aebff" providerId="AD" clId="Web-{097DCC62-EF78-0A88-B890-D8747EED74D9}" dt="2022-07-04T05:19:40.859" v="187" actId="1076"/>
        <pc:sldMkLst>
          <pc:docMk/>
          <pc:sldMk cId="3699086812" sldId="599"/>
        </pc:sldMkLst>
        <pc:spChg chg="mod">
          <ac:chgData name="Nguyen Van Trung" userId="S::trungnv@vnpt-technology.vn::bb3418f4-902e-4cf0-9e26-c9a5b74aebff" providerId="AD" clId="Web-{097DCC62-EF78-0A88-B890-D8747EED74D9}" dt="2022-07-04T05:19:36.078" v="186" actId="14100"/>
          <ac:spMkLst>
            <pc:docMk/>
            <pc:sldMk cId="3699086812" sldId="599"/>
            <ac:spMk id="3" creationId="{00000000-0000-0000-0000-000000000000}"/>
          </ac:spMkLst>
        </pc:spChg>
        <pc:picChg chg="add del mod">
          <ac:chgData name="Nguyen Van Trung" userId="S::trungnv@vnpt-technology.vn::bb3418f4-902e-4cf0-9e26-c9a5b74aebff" providerId="AD" clId="Web-{097DCC62-EF78-0A88-B890-D8747EED74D9}" dt="2022-07-04T05:13:40.753" v="11"/>
          <ac:picMkLst>
            <pc:docMk/>
            <pc:sldMk cId="3699086812" sldId="599"/>
            <ac:picMk id="4" creationId="{4E87F288-C13F-25E4-7E06-C18DCFF5909B}"/>
          </ac:picMkLst>
        </pc:picChg>
        <pc:picChg chg="del">
          <ac:chgData name="Nguyen Van Trung" userId="S::trungnv@vnpt-technology.vn::bb3418f4-902e-4cf0-9e26-c9a5b74aebff" providerId="AD" clId="Web-{097DCC62-EF78-0A88-B890-D8747EED74D9}" dt="2022-07-04T05:13:12.018" v="0"/>
          <ac:picMkLst>
            <pc:docMk/>
            <pc:sldMk cId="3699086812" sldId="599"/>
            <ac:picMk id="5" creationId="{7570414C-E14A-43EC-D478-CE83D41924DA}"/>
          </ac:picMkLst>
        </pc:picChg>
        <pc:picChg chg="add del mod">
          <ac:chgData name="Nguyen Van Trung" userId="S::trungnv@vnpt-technology.vn::bb3418f4-902e-4cf0-9e26-c9a5b74aebff" providerId="AD" clId="Web-{097DCC62-EF78-0A88-B890-D8747EED74D9}" dt="2022-07-04T05:13:16.237" v="3"/>
          <ac:picMkLst>
            <pc:docMk/>
            <pc:sldMk cId="3699086812" sldId="599"/>
            <ac:picMk id="6" creationId="{2E71217D-FA37-15E9-8EAB-0F66D49E067F}"/>
          </ac:picMkLst>
        </pc:picChg>
        <pc:picChg chg="add del mod">
          <ac:chgData name="Nguyen Van Trung" userId="S::trungnv@vnpt-technology.vn::bb3418f4-902e-4cf0-9e26-c9a5b74aebff" providerId="AD" clId="Web-{097DCC62-EF78-0A88-B890-D8747EED74D9}" dt="2022-07-04T05:17:55.856" v="156"/>
          <ac:picMkLst>
            <pc:docMk/>
            <pc:sldMk cId="3699086812" sldId="599"/>
            <ac:picMk id="7" creationId="{A9C01CBC-3C1A-52AA-DA75-48BFCA69C290}"/>
          </ac:picMkLst>
        </pc:picChg>
        <pc:picChg chg="add del mod">
          <ac:chgData name="Nguyen Van Trung" userId="S::trungnv@vnpt-technology.vn::bb3418f4-902e-4cf0-9e26-c9a5b74aebff" providerId="AD" clId="Web-{097DCC62-EF78-0A88-B890-D8747EED74D9}" dt="2022-07-04T05:19:23.484" v="181"/>
          <ac:picMkLst>
            <pc:docMk/>
            <pc:sldMk cId="3699086812" sldId="599"/>
            <ac:picMk id="8" creationId="{2CDEDD63-C940-FEFB-0277-12ACA6BF3641}"/>
          </ac:picMkLst>
        </pc:picChg>
        <pc:picChg chg="add mod">
          <ac:chgData name="Nguyen Van Trung" userId="S::trungnv@vnpt-technology.vn::bb3418f4-902e-4cf0-9e26-c9a5b74aebff" providerId="AD" clId="Web-{097DCC62-EF78-0A88-B890-D8747EED74D9}" dt="2022-07-04T05:19:40.859" v="187" actId="1076"/>
          <ac:picMkLst>
            <pc:docMk/>
            <pc:sldMk cId="3699086812" sldId="599"/>
            <ac:picMk id="9" creationId="{709D8E5C-A000-397E-1EA9-872B083BE7A8}"/>
          </ac:picMkLst>
        </pc:picChg>
      </pc:sldChg>
      <pc:sldChg chg="modSp">
        <pc:chgData name="Nguyen Van Trung" userId="S::trungnv@vnpt-technology.vn::bb3418f4-902e-4cf0-9e26-c9a5b74aebff" providerId="AD" clId="Web-{097DCC62-EF78-0A88-B890-D8747EED74D9}" dt="2022-07-04T05:31:39.134" v="359" actId="1076"/>
        <pc:sldMkLst>
          <pc:docMk/>
          <pc:sldMk cId="720299702" sldId="607"/>
        </pc:sldMkLst>
        <pc:graphicFrameChg chg="mod modGraphic">
          <ac:chgData name="Nguyen Van Trung" userId="S::trungnv@vnpt-technology.vn::bb3418f4-902e-4cf0-9e26-c9a5b74aebff" providerId="AD" clId="Web-{097DCC62-EF78-0A88-B890-D8747EED74D9}" dt="2022-07-04T05:31:39.134" v="359" actId="1076"/>
          <ac:graphicFrameMkLst>
            <pc:docMk/>
            <pc:sldMk cId="720299702" sldId="607"/>
            <ac:graphicFrameMk id="4" creationId="{00000000-0000-0000-0000-000000000000}"/>
          </ac:graphicFrameMkLst>
        </pc:graphicFrameChg>
      </pc:sldChg>
      <pc:sldChg chg="addSp delSp modSp mod ord setBg">
        <pc:chgData name="Nguyen Van Trung" userId="S::trungnv@vnpt-technology.vn::bb3418f4-902e-4cf0-9e26-c9a5b74aebff" providerId="AD" clId="Web-{097DCC62-EF78-0A88-B890-D8747EED74D9}" dt="2022-07-04T05:23:47.540" v="282"/>
        <pc:sldMkLst>
          <pc:docMk/>
          <pc:sldMk cId="1394074145" sldId="609"/>
        </pc:sldMkLst>
        <pc:spChg chg="mod">
          <ac:chgData name="Nguyen Van Trung" userId="S::trungnv@vnpt-technology.vn::bb3418f4-902e-4cf0-9e26-c9a5b74aebff" providerId="AD" clId="Web-{097DCC62-EF78-0A88-B890-D8747EED74D9}" dt="2022-07-04T05:23:47.540" v="282"/>
          <ac:spMkLst>
            <pc:docMk/>
            <pc:sldMk cId="1394074145" sldId="609"/>
            <ac:spMk id="2" creationId="{E32B0F6A-3AC5-44AE-A7BC-14296F73C004}"/>
          </ac:spMkLst>
        </pc:spChg>
        <pc:spChg chg="mod">
          <ac:chgData name="Nguyen Van Trung" userId="S::trungnv@vnpt-technology.vn::bb3418f4-902e-4cf0-9e26-c9a5b74aebff" providerId="AD" clId="Web-{097DCC62-EF78-0A88-B890-D8747EED74D9}" dt="2022-07-04T05:23:47.540" v="282"/>
          <ac:spMkLst>
            <pc:docMk/>
            <pc:sldMk cId="1394074145" sldId="609"/>
            <ac:spMk id="3" creationId="{00000000-0000-0000-0000-000000000000}"/>
          </ac:spMkLst>
        </pc:spChg>
        <pc:spChg chg="add del">
          <ac:chgData name="Nguyen Van Trung" userId="S::trungnv@vnpt-technology.vn::bb3418f4-902e-4cf0-9e26-c9a5b74aebff" providerId="AD" clId="Web-{097DCC62-EF78-0A88-B890-D8747EED74D9}" dt="2022-07-04T05:23:47.540" v="281"/>
          <ac:spMkLst>
            <pc:docMk/>
            <pc:sldMk cId="1394074145" sldId="609"/>
            <ac:spMk id="8" creationId="{B775CD93-9DF2-48CB-9F57-1BCA9A46C7FA}"/>
          </ac:spMkLst>
        </pc:spChg>
        <pc:spChg chg="add del">
          <ac:chgData name="Nguyen Van Trung" userId="S::trungnv@vnpt-technology.vn::bb3418f4-902e-4cf0-9e26-c9a5b74aebff" providerId="AD" clId="Web-{097DCC62-EF78-0A88-B890-D8747EED74D9}" dt="2022-07-04T05:23:47.540" v="281"/>
          <ac:spMkLst>
            <pc:docMk/>
            <pc:sldMk cId="1394074145" sldId="609"/>
            <ac:spMk id="10" creationId="{6166C6D1-23AC-49C4-BA07-238E4E9F8CEB}"/>
          </ac:spMkLst>
        </pc:spChg>
        <pc:spChg chg="add del">
          <ac:chgData name="Nguyen Van Trung" userId="S::trungnv@vnpt-technology.vn::bb3418f4-902e-4cf0-9e26-c9a5b74aebff" providerId="AD" clId="Web-{097DCC62-EF78-0A88-B890-D8747EED74D9}" dt="2022-07-04T05:23:47.540" v="281"/>
          <ac:spMkLst>
            <pc:docMk/>
            <pc:sldMk cId="1394074145" sldId="609"/>
            <ac:spMk id="12" creationId="{1C091803-41C2-48E0-9228-5148460C7479}"/>
          </ac:spMkLst>
        </pc:spChg>
        <pc:spChg chg="add">
          <ac:chgData name="Nguyen Van Trung" userId="S::trungnv@vnpt-technology.vn::bb3418f4-902e-4cf0-9e26-c9a5b74aebff" providerId="AD" clId="Web-{097DCC62-EF78-0A88-B890-D8747EED74D9}" dt="2022-07-04T05:23:47.540" v="282"/>
          <ac:spMkLst>
            <pc:docMk/>
            <pc:sldMk cId="1394074145" sldId="609"/>
            <ac:spMk id="14" creationId="{907EF6B7-1338-4443-8C46-6A318D952DFD}"/>
          </ac:spMkLst>
        </pc:spChg>
        <pc:spChg chg="add">
          <ac:chgData name="Nguyen Van Trung" userId="S::trungnv@vnpt-technology.vn::bb3418f4-902e-4cf0-9e26-c9a5b74aebff" providerId="AD" clId="Web-{097DCC62-EF78-0A88-B890-D8747EED74D9}" dt="2022-07-04T05:23:47.540" v="282"/>
          <ac:spMkLst>
            <pc:docMk/>
            <pc:sldMk cId="1394074145" sldId="609"/>
            <ac:spMk id="15" creationId="{DAAE4CDD-124C-4DCF-9584-B6033B545DD5}"/>
          </ac:spMkLst>
        </pc:spChg>
        <pc:spChg chg="add">
          <ac:chgData name="Nguyen Van Trung" userId="S::trungnv@vnpt-technology.vn::bb3418f4-902e-4cf0-9e26-c9a5b74aebff" providerId="AD" clId="Web-{097DCC62-EF78-0A88-B890-D8747EED74D9}" dt="2022-07-04T05:23:47.540" v="282"/>
          <ac:spMkLst>
            <pc:docMk/>
            <pc:sldMk cId="1394074145" sldId="609"/>
            <ac:spMk id="16" creationId="{081E4A58-353D-44AE-B2FC-2A74E2E400F7}"/>
          </ac:spMkLst>
        </pc:spChg>
      </pc:sldChg>
      <pc:sldChg chg="addSp modSp new">
        <pc:chgData name="Nguyen Van Trung" userId="S::trungnv@vnpt-technology.vn::bb3418f4-902e-4cf0-9e26-c9a5b74aebff" providerId="AD" clId="Web-{097DCC62-EF78-0A88-B890-D8747EED74D9}" dt="2022-07-04T05:39:32.681" v="919" actId="20577"/>
        <pc:sldMkLst>
          <pc:docMk/>
          <pc:sldMk cId="1598264385" sldId="610"/>
        </pc:sldMkLst>
        <pc:spChg chg="mod">
          <ac:chgData name="Nguyen Van Trung" userId="S::trungnv@vnpt-technology.vn::bb3418f4-902e-4cf0-9e26-c9a5b74aebff" providerId="AD" clId="Web-{097DCC62-EF78-0A88-B890-D8747EED74D9}" dt="2022-07-04T05:20:45.158" v="279" actId="20577"/>
          <ac:spMkLst>
            <pc:docMk/>
            <pc:sldMk cId="1598264385" sldId="610"/>
            <ac:spMk id="2" creationId="{A7DD5376-71C6-BDFD-9A12-A655F641A452}"/>
          </ac:spMkLst>
        </pc:spChg>
        <pc:spChg chg="mod">
          <ac:chgData name="Nguyen Van Trung" userId="S::trungnv@vnpt-technology.vn::bb3418f4-902e-4cf0-9e26-c9a5b74aebff" providerId="AD" clId="Web-{097DCC62-EF78-0A88-B890-D8747EED74D9}" dt="2022-07-04T05:24:43.448" v="283" actId="14100"/>
          <ac:spMkLst>
            <pc:docMk/>
            <pc:sldMk cId="1598264385" sldId="610"/>
            <ac:spMk id="3" creationId="{9C15E7B1-C437-F456-0509-1CC013ABECB6}"/>
          </ac:spMkLst>
        </pc:spChg>
        <pc:spChg chg="add mod">
          <ac:chgData name="Nguyen Van Trung" userId="S::trungnv@vnpt-technology.vn::bb3418f4-902e-4cf0-9e26-c9a5b74aebff" providerId="AD" clId="Web-{097DCC62-EF78-0A88-B890-D8747EED74D9}" dt="2022-07-04T05:39:18.603" v="915" actId="1076"/>
          <ac:spMkLst>
            <pc:docMk/>
            <pc:sldMk cId="1598264385" sldId="610"/>
            <ac:spMk id="5" creationId="{9011BB86-FB60-9032-ED73-918E01F3C9D7}"/>
          </ac:spMkLst>
        </pc:spChg>
        <pc:spChg chg="mod">
          <ac:chgData name="Nguyen Van Trung" userId="S::trungnv@vnpt-technology.vn::bb3418f4-902e-4cf0-9e26-c9a5b74aebff" providerId="AD" clId="Web-{097DCC62-EF78-0A88-B890-D8747EED74D9}" dt="2022-07-04T05:39:32.681" v="919" actId="20577"/>
          <ac:spMkLst>
            <pc:docMk/>
            <pc:sldMk cId="1598264385" sldId="610"/>
            <ac:spMk id="8" creationId="{DC0F7F50-ED1D-54DF-B9A7-8BAD3DC91970}"/>
          </ac:spMkLst>
        </pc:spChg>
      </pc:sldChg>
      <pc:sldChg chg="addSp delSp modSp new del">
        <pc:chgData name="Nguyen Van Trung" userId="S::trungnv@vnpt-technology.vn::bb3418f4-902e-4cf0-9e26-c9a5b74aebff" providerId="AD" clId="Web-{097DCC62-EF78-0A88-B890-D8747EED74D9}" dt="2022-07-04T05:39:40.869" v="920"/>
        <pc:sldMkLst>
          <pc:docMk/>
          <pc:sldMk cId="3522320924" sldId="611"/>
        </pc:sldMkLst>
        <pc:spChg chg="mod">
          <ac:chgData name="Nguyen Van Trung" userId="S::trungnv@vnpt-technology.vn::bb3418f4-902e-4cf0-9e26-c9a5b74aebff" providerId="AD" clId="Web-{097DCC62-EF78-0A88-B890-D8747EED74D9}" dt="2022-07-04T05:32:09.651" v="377" actId="20577"/>
          <ac:spMkLst>
            <pc:docMk/>
            <pc:sldMk cId="3522320924" sldId="611"/>
            <ac:spMk id="2" creationId="{5A9F2B04-4B80-B92E-CAFF-33E468254154}"/>
          </ac:spMkLst>
        </pc:spChg>
        <pc:spChg chg="del mod">
          <ac:chgData name="Nguyen Van Trung" userId="S::trungnv@vnpt-technology.vn::bb3418f4-902e-4cf0-9e26-c9a5b74aebff" providerId="AD" clId="Web-{097DCC62-EF78-0A88-B890-D8747EED74D9}" dt="2022-07-04T05:38:39.820" v="909"/>
          <ac:spMkLst>
            <pc:docMk/>
            <pc:sldMk cId="3522320924" sldId="611"/>
            <ac:spMk id="3" creationId="{CF4F384E-3214-C996-F246-3B5C8A328E50}"/>
          </ac:spMkLst>
        </pc:spChg>
        <pc:spChg chg="add mod">
          <ac:chgData name="Nguyen Van Trung" userId="S::trungnv@vnpt-technology.vn::bb3418f4-902e-4cf0-9e26-c9a5b74aebff" providerId="AD" clId="Web-{097DCC62-EF78-0A88-B890-D8747EED74D9}" dt="2022-07-04T05:38:39.820" v="909"/>
          <ac:spMkLst>
            <pc:docMk/>
            <pc:sldMk cId="3522320924" sldId="611"/>
            <ac:spMk id="5" creationId="{2C2787FF-61F7-6E53-8846-4ADE6731D164}"/>
          </ac:spMkLst>
        </pc:spChg>
      </pc:sldChg>
    </pc:docChg>
  </pc:docChgLst>
  <pc:docChgLst>
    <pc:chgData name="Ly Quoc Chinh" userId="0d164620-4144-49ad-a59c-3ce5f1e165f0" providerId="ADAL" clId="{A88F9301-DA92-4CDA-90FD-9FA2C1AD0FC2}"/>
    <pc:docChg chg="custSel modSld">
      <pc:chgData name="Ly Quoc Chinh" userId="0d164620-4144-49ad-a59c-3ce5f1e165f0" providerId="ADAL" clId="{A88F9301-DA92-4CDA-90FD-9FA2C1AD0FC2}" dt="2022-07-04T05:48:39.584" v="255" actId="6549"/>
      <pc:docMkLst>
        <pc:docMk/>
      </pc:docMkLst>
      <pc:sldChg chg="modSp mod">
        <pc:chgData name="Ly Quoc Chinh" userId="0d164620-4144-49ad-a59c-3ce5f1e165f0" providerId="ADAL" clId="{A88F9301-DA92-4CDA-90FD-9FA2C1AD0FC2}" dt="2022-07-04T05:44:21.047" v="113" actId="20577"/>
        <pc:sldMkLst>
          <pc:docMk/>
          <pc:sldMk cId="1660750485" sldId="479"/>
        </pc:sldMkLst>
        <pc:spChg chg="mod">
          <ac:chgData name="Ly Quoc Chinh" userId="0d164620-4144-49ad-a59c-3ce5f1e165f0" providerId="ADAL" clId="{A88F9301-DA92-4CDA-90FD-9FA2C1AD0FC2}" dt="2022-07-04T05:44:21.047" v="113" actId="20577"/>
          <ac:spMkLst>
            <pc:docMk/>
            <pc:sldMk cId="1660750485" sldId="479"/>
            <ac:spMk id="2" creationId="{00000000-0000-0000-0000-000000000000}"/>
          </ac:spMkLst>
        </pc:spChg>
      </pc:sldChg>
      <pc:sldChg chg="modSp mod">
        <pc:chgData name="Ly Quoc Chinh" userId="0d164620-4144-49ad-a59c-3ce5f1e165f0" providerId="ADAL" clId="{A88F9301-DA92-4CDA-90FD-9FA2C1AD0FC2}" dt="2022-07-04T05:47:10.468" v="254" actId="20577"/>
        <pc:sldMkLst>
          <pc:docMk/>
          <pc:sldMk cId="3699086812" sldId="599"/>
        </pc:sldMkLst>
        <pc:spChg chg="mod">
          <ac:chgData name="Ly Quoc Chinh" userId="0d164620-4144-49ad-a59c-3ce5f1e165f0" providerId="ADAL" clId="{A88F9301-DA92-4CDA-90FD-9FA2C1AD0FC2}" dt="2022-07-04T05:47:10.468" v="254" actId="20577"/>
          <ac:spMkLst>
            <pc:docMk/>
            <pc:sldMk cId="3699086812" sldId="599"/>
            <ac:spMk id="3" creationId="{00000000-0000-0000-0000-000000000000}"/>
          </ac:spMkLst>
        </pc:spChg>
      </pc:sldChg>
      <pc:sldChg chg="modSp mod">
        <pc:chgData name="Ly Quoc Chinh" userId="0d164620-4144-49ad-a59c-3ce5f1e165f0" providerId="ADAL" clId="{A88F9301-DA92-4CDA-90FD-9FA2C1AD0FC2}" dt="2022-07-04T05:48:39.584" v="255" actId="6549"/>
        <pc:sldMkLst>
          <pc:docMk/>
          <pc:sldMk cId="1394074145" sldId="609"/>
        </pc:sldMkLst>
        <pc:spChg chg="mod">
          <ac:chgData name="Ly Quoc Chinh" userId="0d164620-4144-49ad-a59c-3ce5f1e165f0" providerId="ADAL" clId="{A88F9301-DA92-4CDA-90FD-9FA2C1AD0FC2}" dt="2022-07-04T05:48:39.584" v="255" actId="6549"/>
          <ac:spMkLst>
            <pc:docMk/>
            <pc:sldMk cId="1394074145" sldId="609"/>
            <ac:spMk id="3" creationId="{00000000-0000-0000-0000-000000000000}"/>
          </ac:spMkLst>
        </pc:spChg>
      </pc:sldChg>
    </pc:docChg>
  </pc:docChgLst>
  <pc:docChgLst>
    <pc:chgData name="Bui Thi Minh Yen" userId="S::yenbtm@vnpt-technology.vn::07cd214e-af1b-4604-a7de-3aef9425c887" providerId="AD" clId="Web-{02E73D3B-9431-9E84-81EC-2CA523569173}"/>
    <pc:docChg chg="addSld delSld modSld modSection">
      <pc:chgData name="Bui Thi Minh Yen" userId="S::yenbtm@vnpt-technology.vn::07cd214e-af1b-4604-a7de-3aef9425c887" providerId="AD" clId="Web-{02E73D3B-9431-9E84-81EC-2CA523569173}" dt="2022-07-04T05:10:29.203" v="736" actId="20577"/>
      <pc:docMkLst>
        <pc:docMk/>
      </pc:docMkLst>
      <pc:sldChg chg="add del replId">
        <pc:chgData name="Bui Thi Minh Yen" userId="S::yenbtm@vnpt-technology.vn::07cd214e-af1b-4604-a7de-3aef9425c887" providerId="AD" clId="Web-{02E73D3B-9431-9E84-81EC-2CA523569173}" dt="2022-07-04T05:04:21.085" v="2"/>
        <pc:sldMkLst>
          <pc:docMk/>
          <pc:sldMk cId="165167248" sldId="608"/>
        </pc:sldMkLst>
      </pc:sldChg>
      <pc:sldChg chg="modSp add replId">
        <pc:chgData name="Bui Thi Minh Yen" userId="S::yenbtm@vnpt-technology.vn::07cd214e-af1b-4604-a7de-3aef9425c887" providerId="AD" clId="Web-{02E73D3B-9431-9E84-81EC-2CA523569173}" dt="2022-07-04T05:10:29.203" v="736" actId="20577"/>
        <pc:sldMkLst>
          <pc:docMk/>
          <pc:sldMk cId="1394074145" sldId="609"/>
        </pc:sldMkLst>
        <pc:spChg chg="mod">
          <ac:chgData name="Bui Thi Minh Yen" userId="S::yenbtm@vnpt-technology.vn::07cd214e-af1b-4604-a7de-3aef9425c887" providerId="AD" clId="Web-{02E73D3B-9431-9E84-81EC-2CA523569173}" dt="2022-07-04T05:04:37.054" v="41" actId="20577"/>
          <ac:spMkLst>
            <pc:docMk/>
            <pc:sldMk cId="1394074145" sldId="609"/>
            <ac:spMk id="2" creationId="{E32B0F6A-3AC5-44AE-A7BC-14296F73C004}"/>
          </ac:spMkLst>
        </pc:spChg>
        <pc:spChg chg="mod">
          <ac:chgData name="Bui Thi Minh Yen" userId="S::yenbtm@vnpt-technology.vn::07cd214e-af1b-4604-a7de-3aef9425c887" providerId="AD" clId="Web-{02E73D3B-9431-9E84-81EC-2CA523569173}" dt="2022-07-04T05:10:29.203" v="736" actId="20577"/>
          <ac:spMkLst>
            <pc:docMk/>
            <pc:sldMk cId="1394074145" sldId="609"/>
            <ac:spMk id="3" creationId="{00000000-0000-0000-0000-000000000000}"/>
          </ac:spMkLst>
        </pc:spChg>
      </pc:sldChg>
    </pc:docChg>
  </pc:docChgLst>
  <pc:docChgLst>
    <pc:chgData name="Dao Van Tam" userId="S::tamdv@vnpt-technology.vn::a0e3e952-dcb0-4743-b31e-f290f7dfab28" providerId="AD" clId="Web-{F4DCF64D-95B2-F5B6-2B3F-B8F9B2432C23}"/>
    <pc:docChg chg="modSld">
      <pc:chgData name="Dao Van Tam" userId="S::tamdv@vnpt-technology.vn::a0e3e952-dcb0-4743-b31e-f290f7dfab28" providerId="AD" clId="Web-{F4DCF64D-95B2-F5B6-2B3F-B8F9B2432C23}" dt="2022-07-04T05:37:49.970" v="226" actId="20577"/>
      <pc:docMkLst>
        <pc:docMk/>
      </pc:docMkLst>
      <pc:sldChg chg="addSp delSp modSp">
        <pc:chgData name="Dao Van Tam" userId="S::tamdv@vnpt-technology.vn::a0e3e952-dcb0-4743-b31e-f290f7dfab28" providerId="AD" clId="Web-{F4DCF64D-95B2-F5B6-2B3F-B8F9B2432C23}" dt="2022-07-04T05:37:49.970" v="226" actId="20577"/>
        <pc:sldMkLst>
          <pc:docMk/>
          <pc:sldMk cId="1598264385" sldId="610"/>
        </pc:sldMkLst>
        <pc:spChg chg="del">
          <ac:chgData name="Dao Van Tam" userId="S::tamdv@vnpt-technology.vn::a0e3e952-dcb0-4743-b31e-f290f7dfab28" providerId="AD" clId="Web-{F4DCF64D-95B2-F5B6-2B3F-B8F9B2432C23}" dt="2022-07-04T05:24:42.843" v="0"/>
          <ac:spMkLst>
            <pc:docMk/>
            <pc:sldMk cId="1598264385" sldId="610"/>
            <ac:spMk id="3" creationId="{9C15E7B1-C437-F456-0509-1CC013ABECB6}"/>
          </ac:spMkLst>
        </pc:spChg>
        <pc:spChg chg="add del mod">
          <ac:chgData name="Dao Van Tam" userId="S::tamdv@vnpt-technology.vn::a0e3e952-dcb0-4743-b31e-f290f7dfab28" providerId="AD" clId="Web-{F4DCF64D-95B2-F5B6-2B3F-B8F9B2432C23}" dt="2022-07-04T05:31:34.540" v="3"/>
          <ac:spMkLst>
            <pc:docMk/>
            <pc:sldMk cId="1598264385" sldId="610"/>
            <ac:spMk id="6" creationId="{592EEFAF-F740-2A2E-8DEE-6EA6CDFF3141}"/>
          </ac:spMkLst>
        </pc:spChg>
        <pc:spChg chg="add mod">
          <ac:chgData name="Dao Van Tam" userId="S::tamdv@vnpt-technology.vn::a0e3e952-dcb0-4743-b31e-f290f7dfab28" providerId="AD" clId="Web-{F4DCF64D-95B2-F5B6-2B3F-B8F9B2432C23}" dt="2022-07-04T05:37:49.970" v="226" actId="20577"/>
          <ac:spMkLst>
            <pc:docMk/>
            <pc:sldMk cId="1598264385" sldId="610"/>
            <ac:spMk id="8" creationId="{DC0F7F50-ED1D-54DF-B9A7-8BAD3DC91970}"/>
          </ac:spMkLst>
        </pc:spChg>
        <pc:picChg chg="add del mod ord">
          <ac:chgData name="Dao Van Tam" userId="S::tamdv@vnpt-technology.vn::a0e3e952-dcb0-4743-b31e-f290f7dfab28" providerId="AD" clId="Web-{F4DCF64D-95B2-F5B6-2B3F-B8F9B2432C23}" dt="2022-07-04T05:31:27.634" v="2"/>
          <ac:picMkLst>
            <pc:docMk/>
            <pc:sldMk cId="1598264385" sldId="610"/>
            <ac:picMk id="4" creationId="{F7FA4932-0921-7F86-0A47-34B7631B0DC3}"/>
          </ac:picMkLst>
        </pc:picChg>
        <pc:picChg chg="add mod ord">
          <ac:chgData name="Dao Van Tam" userId="S::tamdv@vnpt-technology.vn::a0e3e952-dcb0-4743-b31e-f290f7dfab28" providerId="AD" clId="Web-{F4DCF64D-95B2-F5B6-2B3F-B8F9B2432C23}" dt="2022-07-04T05:31:44.118" v="5" actId="1076"/>
          <ac:picMkLst>
            <pc:docMk/>
            <pc:sldMk cId="1598264385" sldId="610"/>
            <ac:picMk id="7" creationId="{4778B926-ADC5-A601-EB4D-1C679BA3DBBC}"/>
          </ac:picMkLst>
        </pc:picChg>
        <pc:picChg chg="add del mod">
          <ac:chgData name="Dao Van Tam" userId="S::tamdv@vnpt-technology.vn::a0e3e952-dcb0-4743-b31e-f290f7dfab28" providerId="AD" clId="Web-{F4DCF64D-95B2-F5B6-2B3F-B8F9B2432C23}" dt="2022-07-04T05:37:24.939" v="217"/>
          <ac:picMkLst>
            <pc:docMk/>
            <pc:sldMk cId="1598264385" sldId="610"/>
            <ac:picMk id="9" creationId="{8B430DB5-9E7B-E2F1-924A-18D51D24F5B5}"/>
          </ac:picMkLst>
        </pc:picChg>
        <pc:picChg chg="add del mod">
          <ac:chgData name="Dao Van Tam" userId="S::tamdv@vnpt-technology.vn::a0e3e952-dcb0-4743-b31e-f290f7dfab28" providerId="AD" clId="Web-{F4DCF64D-95B2-F5B6-2B3F-B8F9B2432C23}" dt="2022-07-04T05:37:31.814" v="221"/>
          <ac:picMkLst>
            <pc:docMk/>
            <pc:sldMk cId="1598264385" sldId="610"/>
            <ac:picMk id="10" creationId="{B7A308FA-1B80-0AB0-1639-0BB9C0FEC54C}"/>
          </ac:picMkLst>
        </pc:picChg>
      </pc:sldChg>
    </pc:docChg>
  </pc:docChgLst>
  <pc:docChgLst>
    <pc:chgData name="Nguyen Van Trung" userId="S::trungnv@vnpt-technology.vn::bb3418f4-902e-4cf0-9e26-c9a5b74aebff" providerId="AD" clId="Web-{A4F1D8CC-65FD-4E99-90EC-DA08255F9A07}"/>
    <pc:docChg chg="modSld">
      <pc:chgData name="Nguyen Van Trung" userId="S::trungnv@vnpt-technology.vn::bb3418f4-902e-4cf0-9e26-c9a5b74aebff" providerId="AD" clId="Web-{A4F1D8CC-65FD-4E99-90EC-DA08255F9A07}" dt="2022-07-04T05:41:56.230" v="84" actId="1076"/>
      <pc:docMkLst>
        <pc:docMk/>
      </pc:docMkLst>
      <pc:sldChg chg="modSp">
        <pc:chgData name="Nguyen Van Trung" userId="S::trungnv@vnpt-technology.vn::bb3418f4-902e-4cf0-9e26-c9a5b74aebff" providerId="AD" clId="Web-{A4F1D8CC-65FD-4E99-90EC-DA08255F9A07}" dt="2022-07-04T05:41:56.230" v="84" actId="1076"/>
        <pc:sldMkLst>
          <pc:docMk/>
          <pc:sldMk cId="720299702" sldId="607"/>
        </pc:sldMkLst>
        <pc:spChg chg="mod">
          <ac:chgData name="Nguyen Van Trung" userId="S::trungnv@vnpt-technology.vn::bb3418f4-902e-4cf0-9e26-c9a5b74aebff" providerId="AD" clId="Web-{A4F1D8CC-65FD-4E99-90EC-DA08255F9A07}" dt="2022-07-04T05:41:53.933" v="83" actId="20577"/>
          <ac:spMkLst>
            <pc:docMk/>
            <pc:sldMk cId="720299702" sldId="607"/>
            <ac:spMk id="3" creationId="{00000000-0000-0000-0000-000000000000}"/>
          </ac:spMkLst>
        </pc:spChg>
        <pc:graphicFrameChg chg="mod">
          <ac:chgData name="Nguyen Van Trung" userId="S::trungnv@vnpt-technology.vn::bb3418f4-902e-4cf0-9e26-c9a5b74aebff" providerId="AD" clId="Web-{A4F1D8CC-65FD-4E99-90EC-DA08255F9A07}" dt="2022-07-04T05:41:56.230" v="84" actId="1076"/>
          <ac:graphicFrameMkLst>
            <pc:docMk/>
            <pc:sldMk cId="720299702" sldId="607"/>
            <ac:graphicFrameMk id="4" creationId="{00000000-0000-0000-0000-000000000000}"/>
          </ac:graphicFrameMkLst>
        </pc:graphicFrameChg>
      </pc:sldChg>
    </pc:docChg>
  </pc:docChgLst>
  <pc:docChgLst>
    <pc:chgData name="Dao Hai Dang" userId="cd44eb85-efdf-44b1-8f8c-5936f45f31d6" providerId="ADAL" clId="{8FA3C2F0-1CD9-4550-B51A-F4F6AD1817ED}"/>
    <pc:docChg chg="custSel modSld">
      <pc:chgData name="Dao Hai Dang" userId="cd44eb85-efdf-44b1-8f8c-5936f45f31d6" providerId="ADAL" clId="{8FA3C2F0-1CD9-4550-B51A-F4F6AD1817ED}" dt="2022-07-03T09:57:02.024" v="13" actId="1076"/>
      <pc:docMkLst>
        <pc:docMk/>
      </pc:docMkLst>
      <pc:sldChg chg="addSp delSp modSp mod">
        <pc:chgData name="Dao Hai Dang" userId="cd44eb85-efdf-44b1-8f8c-5936f45f31d6" providerId="ADAL" clId="{8FA3C2F0-1CD9-4550-B51A-F4F6AD1817ED}" dt="2022-07-03T09:57:02.024" v="13" actId="1076"/>
        <pc:sldMkLst>
          <pc:docMk/>
          <pc:sldMk cId="3699086812" sldId="599"/>
        </pc:sldMkLst>
        <pc:picChg chg="del">
          <ac:chgData name="Dao Hai Dang" userId="cd44eb85-efdf-44b1-8f8c-5936f45f31d6" providerId="ADAL" clId="{8FA3C2F0-1CD9-4550-B51A-F4F6AD1817ED}" dt="2022-07-03T09:42:43.311" v="0" actId="478"/>
          <ac:picMkLst>
            <pc:docMk/>
            <pc:sldMk cId="3699086812" sldId="599"/>
            <ac:picMk id="4" creationId="{00000000-0000-0000-0000-000000000000}"/>
          </ac:picMkLst>
        </pc:picChg>
        <pc:picChg chg="add mod">
          <ac:chgData name="Dao Hai Dang" userId="cd44eb85-efdf-44b1-8f8c-5936f45f31d6" providerId="ADAL" clId="{8FA3C2F0-1CD9-4550-B51A-F4F6AD1817ED}" dt="2022-07-03T09:57:02.024" v="13" actId="1076"/>
          <ac:picMkLst>
            <pc:docMk/>
            <pc:sldMk cId="3699086812" sldId="599"/>
            <ac:picMk id="5" creationId="{7570414C-E14A-43EC-D478-CE83D41924DA}"/>
          </ac:picMkLst>
        </pc:picChg>
        <pc:picChg chg="add del mod">
          <ac:chgData name="Dao Hai Dang" userId="cd44eb85-efdf-44b1-8f8c-5936f45f31d6" providerId="ADAL" clId="{8FA3C2F0-1CD9-4550-B51A-F4F6AD1817ED}" dt="2022-07-03T09:56:49.640" v="6" actId="478"/>
          <ac:picMkLst>
            <pc:docMk/>
            <pc:sldMk cId="3699086812" sldId="599"/>
            <ac:picMk id="6" creationId="{8E25C2CB-1E1A-5D1E-1F09-07EAF9A716C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CE396-44DD-4987-ACAD-8F6A9A24D4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47F985-A31D-41EC-B074-F1CB98559E7B}">
      <dgm:prSet phldrT="[Text]" custT="1"/>
      <dgm:spPr/>
      <dgm:t>
        <a:bodyPr/>
        <a:lstStyle/>
        <a:p>
          <a:r>
            <a:rPr lang="en-US" sz="2400" err="1"/>
            <a:t>Hiện</a:t>
          </a:r>
          <a:r>
            <a:rPr lang="en-US" sz="2400"/>
            <a:t> </a:t>
          </a:r>
          <a:r>
            <a:rPr lang="en-US" sz="2400" err="1"/>
            <a:t>trạng</a:t>
          </a:r>
          <a:r>
            <a:rPr lang="en-US" sz="2400"/>
            <a:t> </a:t>
          </a:r>
          <a:r>
            <a:rPr lang="en-US" sz="2400" err="1"/>
            <a:t>các</a:t>
          </a:r>
          <a:r>
            <a:rPr lang="en-US" sz="2400"/>
            <a:t> </a:t>
          </a:r>
          <a:r>
            <a:rPr lang="en-US" sz="2400" err="1"/>
            <a:t>ứng</a:t>
          </a:r>
          <a:r>
            <a:rPr lang="en-US" sz="2400"/>
            <a:t> </a:t>
          </a:r>
          <a:r>
            <a:rPr lang="en-US" sz="2400" err="1"/>
            <a:t>dụng</a:t>
          </a:r>
          <a:r>
            <a:rPr lang="en-US" sz="2400"/>
            <a:t> VNPT</a:t>
          </a:r>
        </a:p>
      </dgm:t>
    </dgm:pt>
    <dgm:pt modelId="{9EC00B81-1205-4266-840B-52F5E3CBF384}" type="parTrans" cxnId="{B9F67A6B-2CEE-44D3-97CE-CF856CF04CF8}">
      <dgm:prSet/>
      <dgm:spPr/>
      <dgm:t>
        <a:bodyPr/>
        <a:lstStyle/>
        <a:p>
          <a:endParaRPr lang="en-US"/>
        </a:p>
      </dgm:t>
    </dgm:pt>
    <dgm:pt modelId="{E1146A0E-1CFE-4DEB-B957-E9E055BED426}" type="sibTrans" cxnId="{B9F67A6B-2CEE-44D3-97CE-CF856CF04CF8}">
      <dgm:prSet/>
      <dgm:spPr/>
      <dgm:t>
        <a:bodyPr/>
        <a:lstStyle/>
        <a:p>
          <a:endParaRPr lang="en-US"/>
        </a:p>
      </dgm:t>
    </dgm:pt>
    <dgm:pt modelId="{E093221D-603A-4B31-A141-58E9C2ADC7AD}">
      <dgm:prSet phldrT="[Text]" custT="1"/>
      <dgm:spPr/>
      <dgm:t>
        <a:bodyPr/>
        <a:lstStyle/>
        <a:p>
          <a:r>
            <a:rPr lang="en-US" sz="2400" err="1"/>
            <a:t>Kiến</a:t>
          </a:r>
          <a:r>
            <a:rPr lang="en-US" sz="2400"/>
            <a:t> </a:t>
          </a:r>
          <a:r>
            <a:rPr lang="en-US" sz="2400" err="1"/>
            <a:t>nghị</a:t>
          </a:r>
          <a:r>
            <a:rPr lang="en-US" sz="2400"/>
            <a:t> &amp; </a:t>
          </a:r>
          <a:r>
            <a:rPr lang="en-US" sz="2400" err="1"/>
            <a:t>Đề</a:t>
          </a:r>
          <a:r>
            <a:rPr lang="en-US" sz="2400"/>
            <a:t> </a:t>
          </a:r>
          <a:r>
            <a:rPr lang="en-US" sz="2400" err="1"/>
            <a:t>xuất</a:t>
          </a:r>
          <a:endParaRPr lang="en-US" sz="2400"/>
        </a:p>
      </dgm:t>
    </dgm:pt>
    <dgm:pt modelId="{D0D43F86-EE30-4FD8-BAF7-59F1FCD3AB0B}" type="parTrans" cxnId="{36CF78E6-B17D-4BC8-9799-1948AD5DF4C0}">
      <dgm:prSet/>
      <dgm:spPr/>
      <dgm:t>
        <a:bodyPr/>
        <a:lstStyle/>
        <a:p>
          <a:endParaRPr lang="en-US"/>
        </a:p>
      </dgm:t>
    </dgm:pt>
    <dgm:pt modelId="{E4BF1E1B-9F80-430F-9C82-078374E0CB70}" type="sibTrans" cxnId="{36CF78E6-B17D-4BC8-9799-1948AD5DF4C0}">
      <dgm:prSet/>
      <dgm:spPr/>
      <dgm:t>
        <a:bodyPr/>
        <a:lstStyle/>
        <a:p>
          <a:endParaRPr lang="en-US"/>
        </a:p>
      </dgm:t>
    </dgm:pt>
    <dgm:pt modelId="{104B8308-0EF5-450C-BAA2-D0C1652C64D5}">
      <dgm:prSet phldrT="[Text]" custT="1"/>
      <dgm:spPr/>
      <dgm:t>
        <a:bodyPr/>
        <a:lstStyle/>
        <a:p>
          <a:r>
            <a:rPr lang="en-US" sz="2400" err="1"/>
            <a:t>Đề</a:t>
          </a:r>
          <a:r>
            <a:rPr lang="en-US" sz="2400"/>
            <a:t> </a:t>
          </a:r>
          <a:r>
            <a:rPr lang="en-US" sz="2400" err="1"/>
            <a:t>xuất</a:t>
          </a:r>
          <a:r>
            <a:rPr lang="en-US" sz="2400"/>
            <a:t> </a:t>
          </a:r>
          <a:r>
            <a:rPr lang="en-US" sz="2400" err="1"/>
            <a:t>sản</a:t>
          </a:r>
          <a:r>
            <a:rPr lang="en-US" sz="2400"/>
            <a:t> </a:t>
          </a:r>
          <a:r>
            <a:rPr lang="en-US" sz="2400" err="1"/>
            <a:t>phẩm</a:t>
          </a:r>
          <a:r>
            <a:rPr lang="en-US" sz="2400"/>
            <a:t> ONE Link</a:t>
          </a:r>
        </a:p>
      </dgm:t>
    </dgm:pt>
    <dgm:pt modelId="{FE191A77-83D6-47EC-BC31-CA460152283F}" type="parTrans" cxnId="{59F35677-E92D-4017-9EB3-C057ADD7E660}">
      <dgm:prSet/>
      <dgm:spPr/>
      <dgm:t>
        <a:bodyPr/>
        <a:lstStyle/>
        <a:p>
          <a:endParaRPr lang="en-US"/>
        </a:p>
      </dgm:t>
    </dgm:pt>
    <dgm:pt modelId="{FBB52920-6885-4A7B-B92D-80F9D692AFC7}" type="sibTrans" cxnId="{59F35677-E92D-4017-9EB3-C057ADD7E660}">
      <dgm:prSet/>
      <dgm:spPr/>
      <dgm:t>
        <a:bodyPr/>
        <a:lstStyle/>
        <a:p>
          <a:endParaRPr lang="en-US"/>
        </a:p>
      </dgm:t>
    </dgm:pt>
    <dgm:pt modelId="{70398284-BDC3-49E6-B714-308F6387C691}" type="pres">
      <dgm:prSet presAssocID="{4E3CE396-44DD-4987-ACAD-8F6A9A24D444}" presName="linear" presStyleCnt="0">
        <dgm:presLayoutVars>
          <dgm:dir/>
          <dgm:animLvl val="lvl"/>
          <dgm:resizeHandles val="exact"/>
        </dgm:presLayoutVars>
      </dgm:prSet>
      <dgm:spPr/>
    </dgm:pt>
    <dgm:pt modelId="{4CC4F22B-3201-4A1B-8D9A-7335565384C9}" type="pres">
      <dgm:prSet presAssocID="{F547F985-A31D-41EC-B074-F1CB98559E7B}" presName="parentLin" presStyleCnt="0"/>
      <dgm:spPr/>
    </dgm:pt>
    <dgm:pt modelId="{65AA2845-2BC5-4E55-8D7D-F2FD06E064F7}" type="pres">
      <dgm:prSet presAssocID="{F547F985-A31D-41EC-B074-F1CB98559E7B}" presName="parentLeftMargin" presStyleLbl="node1" presStyleIdx="0" presStyleCnt="3"/>
      <dgm:spPr/>
    </dgm:pt>
    <dgm:pt modelId="{555335D7-F100-4904-8077-B5DA362F2C1D}" type="pres">
      <dgm:prSet presAssocID="{F547F985-A31D-41EC-B074-F1CB98559E7B}" presName="parentText" presStyleLbl="node1" presStyleIdx="0" presStyleCnt="3" custLinFactNeighborY="-1907">
        <dgm:presLayoutVars>
          <dgm:chMax val="0"/>
          <dgm:bulletEnabled val="1"/>
        </dgm:presLayoutVars>
      </dgm:prSet>
      <dgm:spPr/>
    </dgm:pt>
    <dgm:pt modelId="{2EFD7A69-2AC8-4896-B911-345E74A536BF}" type="pres">
      <dgm:prSet presAssocID="{F547F985-A31D-41EC-B074-F1CB98559E7B}" presName="negativeSpace" presStyleCnt="0"/>
      <dgm:spPr/>
    </dgm:pt>
    <dgm:pt modelId="{835B9550-6D50-446B-B5C1-620E68FFFB5F}" type="pres">
      <dgm:prSet presAssocID="{F547F985-A31D-41EC-B074-F1CB98559E7B}" presName="childText" presStyleLbl="conFgAcc1" presStyleIdx="0" presStyleCnt="3">
        <dgm:presLayoutVars>
          <dgm:bulletEnabled val="1"/>
        </dgm:presLayoutVars>
      </dgm:prSet>
      <dgm:spPr/>
    </dgm:pt>
    <dgm:pt modelId="{1687E9C3-46B9-43CE-A3F7-ABF9CC98E73C}" type="pres">
      <dgm:prSet presAssocID="{E1146A0E-1CFE-4DEB-B957-E9E055BED426}" presName="spaceBetweenRectangles" presStyleCnt="0"/>
      <dgm:spPr/>
    </dgm:pt>
    <dgm:pt modelId="{5DE699C7-7B61-488F-8C6F-06CDBD9BD2AF}" type="pres">
      <dgm:prSet presAssocID="{104B8308-0EF5-450C-BAA2-D0C1652C64D5}" presName="parentLin" presStyleCnt="0"/>
      <dgm:spPr/>
    </dgm:pt>
    <dgm:pt modelId="{DEED65C4-F9B2-44F7-AC6C-E4FABF3B028F}" type="pres">
      <dgm:prSet presAssocID="{104B8308-0EF5-450C-BAA2-D0C1652C64D5}" presName="parentLeftMargin" presStyleLbl="node1" presStyleIdx="0" presStyleCnt="3"/>
      <dgm:spPr/>
    </dgm:pt>
    <dgm:pt modelId="{D9D717C3-B3B2-4476-BB64-4C20F712574D}" type="pres">
      <dgm:prSet presAssocID="{104B8308-0EF5-450C-BAA2-D0C1652C64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EB3562-1FC5-44D7-8A8A-D0EA44D22CBF}" type="pres">
      <dgm:prSet presAssocID="{104B8308-0EF5-450C-BAA2-D0C1652C64D5}" presName="negativeSpace" presStyleCnt="0"/>
      <dgm:spPr/>
    </dgm:pt>
    <dgm:pt modelId="{FA8A22AA-1306-4FEE-8363-E9E81C7D3694}" type="pres">
      <dgm:prSet presAssocID="{104B8308-0EF5-450C-BAA2-D0C1652C64D5}" presName="childText" presStyleLbl="conFgAcc1" presStyleIdx="1" presStyleCnt="3">
        <dgm:presLayoutVars>
          <dgm:bulletEnabled val="1"/>
        </dgm:presLayoutVars>
      </dgm:prSet>
      <dgm:spPr/>
    </dgm:pt>
    <dgm:pt modelId="{8D4E10C8-92D2-4ADE-92FB-D30FC7EB34E3}" type="pres">
      <dgm:prSet presAssocID="{FBB52920-6885-4A7B-B92D-80F9D692AFC7}" presName="spaceBetweenRectangles" presStyleCnt="0"/>
      <dgm:spPr/>
    </dgm:pt>
    <dgm:pt modelId="{23CB6E98-6D4A-49C8-8131-1430837F3AFB}" type="pres">
      <dgm:prSet presAssocID="{E093221D-603A-4B31-A141-58E9C2ADC7AD}" presName="parentLin" presStyleCnt="0"/>
      <dgm:spPr/>
    </dgm:pt>
    <dgm:pt modelId="{5D634D80-AF2C-4FAA-A756-7307DA3A80B9}" type="pres">
      <dgm:prSet presAssocID="{E093221D-603A-4B31-A141-58E9C2ADC7AD}" presName="parentLeftMargin" presStyleLbl="node1" presStyleIdx="1" presStyleCnt="3"/>
      <dgm:spPr/>
    </dgm:pt>
    <dgm:pt modelId="{C9453049-1E20-47EF-B2AD-CC02FA25ACC6}" type="pres">
      <dgm:prSet presAssocID="{E093221D-603A-4B31-A141-58E9C2ADC7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98C34E-A1DD-42FB-8760-D5FF7494E741}" type="pres">
      <dgm:prSet presAssocID="{E093221D-603A-4B31-A141-58E9C2ADC7AD}" presName="negativeSpace" presStyleCnt="0"/>
      <dgm:spPr/>
    </dgm:pt>
    <dgm:pt modelId="{6E58B956-4546-4523-8A03-5B189B436C63}" type="pres">
      <dgm:prSet presAssocID="{E093221D-603A-4B31-A141-58E9C2ADC7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052106-1D40-45AC-B806-B6624C273277}" type="presOf" srcId="{F547F985-A31D-41EC-B074-F1CB98559E7B}" destId="{555335D7-F100-4904-8077-B5DA362F2C1D}" srcOrd="1" destOrd="0" presId="urn:microsoft.com/office/officeart/2005/8/layout/list1"/>
    <dgm:cxn modelId="{24AC952F-6B62-40DC-82A5-EDAAAF1BB619}" type="presOf" srcId="{104B8308-0EF5-450C-BAA2-D0C1652C64D5}" destId="{DEED65C4-F9B2-44F7-AC6C-E4FABF3B028F}" srcOrd="0" destOrd="0" presId="urn:microsoft.com/office/officeart/2005/8/layout/list1"/>
    <dgm:cxn modelId="{DA682335-C8E2-4C81-B899-149AE2D5FE50}" type="presOf" srcId="{4E3CE396-44DD-4987-ACAD-8F6A9A24D444}" destId="{70398284-BDC3-49E6-B714-308F6387C691}" srcOrd="0" destOrd="0" presId="urn:microsoft.com/office/officeart/2005/8/layout/list1"/>
    <dgm:cxn modelId="{B9F67A6B-2CEE-44D3-97CE-CF856CF04CF8}" srcId="{4E3CE396-44DD-4987-ACAD-8F6A9A24D444}" destId="{F547F985-A31D-41EC-B074-F1CB98559E7B}" srcOrd="0" destOrd="0" parTransId="{9EC00B81-1205-4266-840B-52F5E3CBF384}" sibTransId="{E1146A0E-1CFE-4DEB-B957-E9E055BED426}"/>
    <dgm:cxn modelId="{6784FD4C-C7B4-4C4E-B988-440E954DD26D}" type="presOf" srcId="{F547F985-A31D-41EC-B074-F1CB98559E7B}" destId="{65AA2845-2BC5-4E55-8D7D-F2FD06E064F7}" srcOrd="0" destOrd="0" presId="urn:microsoft.com/office/officeart/2005/8/layout/list1"/>
    <dgm:cxn modelId="{5B206B54-CEF8-4C97-8F6D-E9A039744946}" type="presOf" srcId="{104B8308-0EF5-450C-BAA2-D0C1652C64D5}" destId="{D9D717C3-B3B2-4476-BB64-4C20F712574D}" srcOrd="1" destOrd="0" presId="urn:microsoft.com/office/officeart/2005/8/layout/list1"/>
    <dgm:cxn modelId="{59F35677-E92D-4017-9EB3-C057ADD7E660}" srcId="{4E3CE396-44DD-4987-ACAD-8F6A9A24D444}" destId="{104B8308-0EF5-450C-BAA2-D0C1652C64D5}" srcOrd="1" destOrd="0" parTransId="{FE191A77-83D6-47EC-BC31-CA460152283F}" sibTransId="{FBB52920-6885-4A7B-B92D-80F9D692AFC7}"/>
    <dgm:cxn modelId="{DC49CE7F-EF4A-4B51-BE95-64C8BE7E8E85}" type="presOf" srcId="{E093221D-603A-4B31-A141-58E9C2ADC7AD}" destId="{C9453049-1E20-47EF-B2AD-CC02FA25ACC6}" srcOrd="1" destOrd="0" presId="urn:microsoft.com/office/officeart/2005/8/layout/list1"/>
    <dgm:cxn modelId="{1D40BAC8-18D7-4BA6-887F-0840428E8398}" type="presOf" srcId="{E093221D-603A-4B31-A141-58E9C2ADC7AD}" destId="{5D634D80-AF2C-4FAA-A756-7307DA3A80B9}" srcOrd="0" destOrd="0" presId="urn:microsoft.com/office/officeart/2005/8/layout/list1"/>
    <dgm:cxn modelId="{36CF78E6-B17D-4BC8-9799-1948AD5DF4C0}" srcId="{4E3CE396-44DD-4987-ACAD-8F6A9A24D444}" destId="{E093221D-603A-4B31-A141-58E9C2ADC7AD}" srcOrd="2" destOrd="0" parTransId="{D0D43F86-EE30-4FD8-BAF7-59F1FCD3AB0B}" sibTransId="{E4BF1E1B-9F80-430F-9C82-078374E0CB70}"/>
    <dgm:cxn modelId="{6E82DBCF-6872-4666-B6F0-B8CAD8E1A063}" type="presParOf" srcId="{70398284-BDC3-49E6-B714-308F6387C691}" destId="{4CC4F22B-3201-4A1B-8D9A-7335565384C9}" srcOrd="0" destOrd="0" presId="urn:microsoft.com/office/officeart/2005/8/layout/list1"/>
    <dgm:cxn modelId="{5610FE6E-AD7E-4DC3-A342-6FEAC056137F}" type="presParOf" srcId="{4CC4F22B-3201-4A1B-8D9A-7335565384C9}" destId="{65AA2845-2BC5-4E55-8D7D-F2FD06E064F7}" srcOrd="0" destOrd="0" presId="urn:microsoft.com/office/officeart/2005/8/layout/list1"/>
    <dgm:cxn modelId="{5A6382E4-7D5A-456F-B21C-A544C132316C}" type="presParOf" srcId="{4CC4F22B-3201-4A1B-8D9A-7335565384C9}" destId="{555335D7-F100-4904-8077-B5DA362F2C1D}" srcOrd="1" destOrd="0" presId="urn:microsoft.com/office/officeart/2005/8/layout/list1"/>
    <dgm:cxn modelId="{F62C86A4-8E0E-4A66-B974-2A858CCC7CDB}" type="presParOf" srcId="{70398284-BDC3-49E6-B714-308F6387C691}" destId="{2EFD7A69-2AC8-4896-B911-345E74A536BF}" srcOrd="1" destOrd="0" presId="urn:microsoft.com/office/officeart/2005/8/layout/list1"/>
    <dgm:cxn modelId="{C24C6274-2C02-42A6-8E71-AB0D1E4CE508}" type="presParOf" srcId="{70398284-BDC3-49E6-B714-308F6387C691}" destId="{835B9550-6D50-446B-B5C1-620E68FFFB5F}" srcOrd="2" destOrd="0" presId="urn:microsoft.com/office/officeart/2005/8/layout/list1"/>
    <dgm:cxn modelId="{6435D37E-878F-4A81-8BAC-E88A732253D3}" type="presParOf" srcId="{70398284-BDC3-49E6-B714-308F6387C691}" destId="{1687E9C3-46B9-43CE-A3F7-ABF9CC98E73C}" srcOrd="3" destOrd="0" presId="urn:microsoft.com/office/officeart/2005/8/layout/list1"/>
    <dgm:cxn modelId="{4CD16F17-5AEA-4140-8B36-232546FF1AC4}" type="presParOf" srcId="{70398284-BDC3-49E6-B714-308F6387C691}" destId="{5DE699C7-7B61-488F-8C6F-06CDBD9BD2AF}" srcOrd="4" destOrd="0" presId="urn:microsoft.com/office/officeart/2005/8/layout/list1"/>
    <dgm:cxn modelId="{B55B9814-4569-4B75-9D7A-E72FC2D6AE1E}" type="presParOf" srcId="{5DE699C7-7B61-488F-8C6F-06CDBD9BD2AF}" destId="{DEED65C4-F9B2-44F7-AC6C-E4FABF3B028F}" srcOrd="0" destOrd="0" presId="urn:microsoft.com/office/officeart/2005/8/layout/list1"/>
    <dgm:cxn modelId="{70FA53E4-81FC-4DA3-8BAF-ADC1D335CE1F}" type="presParOf" srcId="{5DE699C7-7B61-488F-8C6F-06CDBD9BD2AF}" destId="{D9D717C3-B3B2-4476-BB64-4C20F712574D}" srcOrd="1" destOrd="0" presId="urn:microsoft.com/office/officeart/2005/8/layout/list1"/>
    <dgm:cxn modelId="{1B7DFC55-46D8-4E5D-B0B5-2D6BC2F6A3DE}" type="presParOf" srcId="{70398284-BDC3-49E6-B714-308F6387C691}" destId="{C8EB3562-1FC5-44D7-8A8A-D0EA44D22CBF}" srcOrd="5" destOrd="0" presId="urn:microsoft.com/office/officeart/2005/8/layout/list1"/>
    <dgm:cxn modelId="{750223D2-17D0-4914-86B0-A9A6DBF1EE5C}" type="presParOf" srcId="{70398284-BDC3-49E6-B714-308F6387C691}" destId="{FA8A22AA-1306-4FEE-8363-E9E81C7D3694}" srcOrd="6" destOrd="0" presId="urn:microsoft.com/office/officeart/2005/8/layout/list1"/>
    <dgm:cxn modelId="{664BCE27-080B-447D-9B09-86FF79B83453}" type="presParOf" srcId="{70398284-BDC3-49E6-B714-308F6387C691}" destId="{8D4E10C8-92D2-4ADE-92FB-D30FC7EB34E3}" srcOrd="7" destOrd="0" presId="urn:microsoft.com/office/officeart/2005/8/layout/list1"/>
    <dgm:cxn modelId="{E4EB09B8-D745-4A3D-9D85-6191FA19170A}" type="presParOf" srcId="{70398284-BDC3-49E6-B714-308F6387C691}" destId="{23CB6E98-6D4A-49C8-8131-1430837F3AFB}" srcOrd="8" destOrd="0" presId="urn:microsoft.com/office/officeart/2005/8/layout/list1"/>
    <dgm:cxn modelId="{AE70303F-A465-4298-B750-5DA25BA30A05}" type="presParOf" srcId="{23CB6E98-6D4A-49C8-8131-1430837F3AFB}" destId="{5D634D80-AF2C-4FAA-A756-7307DA3A80B9}" srcOrd="0" destOrd="0" presId="urn:microsoft.com/office/officeart/2005/8/layout/list1"/>
    <dgm:cxn modelId="{4695165E-5F4C-49E1-B457-DDF88280341F}" type="presParOf" srcId="{23CB6E98-6D4A-49C8-8131-1430837F3AFB}" destId="{C9453049-1E20-47EF-B2AD-CC02FA25ACC6}" srcOrd="1" destOrd="0" presId="urn:microsoft.com/office/officeart/2005/8/layout/list1"/>
    <dgm:cxn modelId="{2CB231A0-E10A-436D-B28B-EAF43C701740}" type="presParOf" srcId="{70398284-BDC3-49E6-B714-308F6387C691}" destId="{BD98C34E-A1DD-42FB-8760-D5FF7494E741}" srcOrd="9" destOrd="0" presId="urn:microsoft.com/office/officeart/2005/8/layout/list1"/>
    <dgm:cxn modelId="{EC09D3AD-BED6-41C3-A24C-9FF21B616881}" type="presParOf" srcId="{70398284-BDC3-49E6-B714-308F6387C691}" destId="{6E58B956-4546-4523-8A03-5B189B436C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41636-3D85-463B-BE7B-188A83F812CD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4EA6241-BF21-435C-91A8-F6160EF67D73}">
      <dgm:prSet phldrT="[Text]"/>
      <dgm:spPr/>
      <dgm:t>
        <a:bodyPr/>
        <a:lstStyle/>
        <a:p>
          <a:r>
            <a:rPr lang="en-US" b="1" err="1"/>
            <a:t>Nhu</a:t>
          </a:r>
          <a:r>
            <a:rPr lang="en-US" b="1"/>
            <a:t> </a:t>
          </a:r>
          <a:r>
            <a:rPr lang="en-US" b="1" err="1"/>
            <a:t>cầu</a:t>
          </a:r>
          <a:r>
            <a:rPr lang="en-US" b="1"/>
            <a:t> </a:t>
          </a:r>
          <a:r>
            <a:rPr lang="en-US" b="1" err="1"/>
            <a:t>kĩ</a:t>
          </a:r>
          <a:r>
            <a:rPr lang="en-US" b="1"/>
            <a:t> </a:t>
          </a:r>
          <a:r>
            <a:rPr lang="en-US" b="1" err="1"/>
            <a:t>thuật</a:t>
          </a:r>
          <a:r>
            <a:rPr lang="en-US" b="1"/>
            <a:t> </a:t>
          </a:r>
          <a:r>
            <a:rPr lang="en-US" b="1" err="1"/>
            <a:t>viên</a:t>
          </a:r>
          <a:r>
            <a:rPr lang="en-US"/>
            <a:t> </a:t>
          </a:r>
        </a:p>
      </dgm:t>
    </dgm:pt>
    <dgm:pt modelId="{96DD34B4-6381-47DD-8EA3-863E504DB679}" type="parTrans" cxnId="{4B22246D-0172-4399-A0CF-CE6D84ABD66A}">
      <dgm:prSet/>
      <dgm:spPr/>
      <dgm:t>
        <a:bodyPr/>
        <a:lstStyle/>
        <a:p>
          <a:endParaRPr lang="en-US"/>
        </a:p>
      </dgm:t>
    </dgm:pt>
    <dgm:pt modelId="{1F74A89B-EB78-4DBE-958D-0E1796693247}" type="sibTrans" cxnId="{4B22246D-0172-4399-A0CF-CE6D84ABD66A}">
      <dgm:prSet/>
      <dgm:spPr/>
      <dgm:t>
        <a:bodyPr/>
        <a:lstStyle/>
        <a:p>
          <a:endParaRPr lang="en-US"/>
        </a:p>
      </dgm:t>
    </dgm:pt>
    <dgm:pt modelId="{FF6C1214-3874-4582-9285-F25449BC309A}">
      <dgm:prSet/>
      <dgm:spPr/>
      <dgm:t>
        <a:bodyPr/>
        <a:lstStyle/>
        <a:p>
          <a:r>
            <a:rPr lang="en-US" err="1"/>
            <a:t>Kết</a:t>
          </a:r>
          <a:r>
            <a:rPr lang="en-US"/>
            <a:t> </a:t>
          </a:r>
          <a:r>
            <a:rPr lang="en-US" err="1"/>
            <a:t>nối</a:t>
          </a:r>
          <a:r>
            <a:rPr lang="en-US"/>
            <a:t> </a:t>
          </a:r>
          <a:r>
            <a:rPr lang="en-US" err="1"/>
            <a:t>thiết</a:t>
          </a:r>
          <a:r>
            <a:rPr lang="en-US"/>
            <a:t> </a:t>
          </a:r>
          <a:r>
            <a:rPr lang="en-US" err="1"/>
            <a:t>bị</a:t>
          </a:r>
          <a:endParaRPr lang="en-US"/>
        </a:p>
      </dgm:t>
    </dgm:pt>
    <dgm:pt modelId="{1193A3AB-A734-47BB-AD97-834EBDA387A8}" type="parTrans" cxnId="{4E21907B-ED5A-48C1-8496-4DD1FA9F0727}">
      <dgm:prSet/>
      <dgm:spPr/>
      <dgm:t>
        <a:bodyPr/>
        <a:lstStyle/>
        <a:p>
          <a:endParaRPr lang="en-US"/>
        </a:p>
      </dgm:t>
    </dgm:pt>
    <dgm:pt modelId="{17A9F0E1-C0EF-46E3-97C8-D73DF949E64A}" type="sibTrans" cxnId="{4E21907B-ED5A-48C1-8496-4DD1FA9F0727}">
      <dgm:prSet/>
      <dgm:spPr/>
      <dgm:t>
        <a:bodyPr/>
        <a:lstStyle/>
        <a:p>
          <a:endParaRPr lang="en-US"/>
        </a:p>
      </dgm:t>
    </dgm:pt>
    <dgm:pt modelId="{7B5DC299-BB20-44A1-859D-42FACEB18DF8}">
      <dgm:prSet/>
      <dgm:spPr/>
      <dgm:t>
        <a:bodyPr/>
        <a:lstStyle/>
        <a:p>
          <a:r>
            <a:rPr lang="en-US"/>
            <a:t>Reboot </a:t>
          </a:r>
          <a:r>
            <a:rPr lang="en-US" err="1"/>
            <a:t>thiết</a:t>
          </a:r>
          <a:r>
            <a:rPr lang="en-US"/>
            <a:t> </a:t>
          </a:r>
          <a:r>
            <a:rPr lang="en-US" err="1"/>
            <a:t>bị</a:t>
          </a:r>
          <a:r>
            <a:rPr lang="en-US"/>
            <a:t> </a:t>
          </a:r>
        </a:p>
      </dgm:t>
    </dgm:pt>
    <dgm:pt modelId="{E1C70D3D-A785-4288-8E72-B834CBE357B0}" type="parTrans" cxnId="{14CAD092-E17E-40E2-91A5-2B579C174676}">
      <dgm:prSet/>
      <dgm:spPr/>
      <dgm:t>
        <a:bodyPr/>
        <a:lstStyle/>
        <a:p>
          <a:endParaRPr lang="en-US"/>
        </a:p>
      </dgm:t>
    </dgm:pt>
    <dgm:pt modelId="{B558ED55-E445-4ED1-903D-1A1842501BFC}" type="sibTrans" cxnId="{14CAD092-E17E-40E2-91A5-2B579C174676}">
      <dgm:prSet/>
      <dgm:spPr/>
      <dgm:t>
        <a:bodyPr/>
        <a:lstStyle/>
        <a:p>
          <a:endParaRPr lang="en-US"/>
        </a:p>
      </dgm:t>
    </dgm:pt>
    <dgm:pt modelId="{EFFBBC81-02FD-46C0-B8A4-3ECD265DC78D}">
      <dgm:prSet/>
      <dgm:spPr/>
      <dgm:t>
        <a:bodyPr/>
        <a:lstStyle/>
        <a:p>
          <a:r>
            <a:rPr lang="en-US" err="1"/>
            <a:t>Đổi</a:t>
          </a:r>
          <a:r>
            <a:rPr lang="en-US"/>
            <a:t> </a:t>
          </a:r>
          <a:r>
            <a:rPr lang="en-US" err="1"/>
            <a:t>mật</a:t>
          </a:r>
          <a:r>
            <a:rPr lang="en-US"/>
            <a:t> </a:t>
          </a:r>
          <a:r>
            <a:rPr lang="en-US" err="1"/>
            <a:t>khẩu</a:t>
          </a:r>
          <a:r>
            <a:rPr lang="en-US"/>
            <a:t> </a:t>
          </a:r>
          <a:r>
            <a:rPr lang="en-US" err="1"/>
            <a:t>wifi</a:t>
          </a:r>
          <a:r>
            <a:rPr lang="en-US"/>
            <a:t> </a:t>
          </a:r>
        </a:p>
      </dgm:t>
    </dgm:pt>
    <dgm:pt modelId="{0A7A78B4-76A7-4F3E-8489-F0EABAA52E22}" type="parTrans" cxnId="{4EA7C6F9-415D-4250-A5B8-7E55F30705CD}">
      <dgm:prSet/>
      <dgm:spPr/>
      <dgm:t>
        <a:bodyPr/>
        <a:lstStyle/>
        <a:p>
          <a:endParaRPr lang="en-US"/>
        </a:p>
      </dgm:t>
    </dgm:pt>
    <dgm:pt modelId="{7FD861B7-72B8-4719-BFAF-3B2A5C946734}" type="sibTrans" cxnId="{4EA7C6F9-415D-4250-A5B8-7E55F30705CD}">
      <dgm:prSet/>
      <dgm:spPr/>
      <dgm:t>
        <a:bodyPr/>
        <a:lstStyle/>
        <a:p>
          <a:endParaRPr lang="en-US"/>
        </a:p>
      </dgm:t>
    </dgm:pt>
    <dgm:pt modelId="{928229D8-19BB-49D8-89B9-28CB38FB098A}">
      <dgm:prSet/>
      <dgm:spPr/>
      <dgm:t>
        <a:bodyPr/>
        <a:lstStyle/>
        <a:p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 NAT port </a:t>
          </a:r>
          <a:r>
            <a:rPr lang="en-US" err="1"/>
            <a:t>cho</a:t>
          </a:r>
          <a:r>
            <a:rPr lang="en-US"/>
            <a:t> Camera </a:t>
          </a:r>
          <a:r>
            <a:rPr lang="en-US" err="1"/>
            <a:t>của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hãng</a:t>
          </a:r>
          <a:r>
            <a:rPr lang="en-US"/>
            <a:t> </a:t>
          </a:r>
        </a:p>
      </dgm:t>
    </dgm:pt>
    <dgm:pt modelId="{4BBBCC53-2D93-4920-A9B7-070894D74EAD}" type="parTrans" cxnId="{1E63C749-49AE-4B0A-ABCB-7A5B9A20A534}">
      <dgm:prSet/>
      <dgm:spPr/>
      <dgm:t>
        <a:bodyPr/>
        <a:lstStyle/>
        <a:p>
          <a:endParaRPr lang="en-US"/>
        </a:p>
      </dgm:t>
    </dgm:pt>
    <dgm:pt modelId="{4859E0DE-CDE7-4A52-90A7-FFD75D8159A8}" type="sibTrans" cxnId="{1E63C749-49AE-4B0A-ABCB-7A5B9A20A534}">
      <dgm:prSet/>
      <dgm:spPr/>
      <dgm:t>
        <a:bodyPr/>
        <a:lstStyle/>
        <a:p>
          <a:endParaRPr lang="en-US"/>
        </a:p>
      </dgm:t>
    </dgm:pt>
    <dgm:pt modelId="{101A310C-67EC-4309-9BCB-9F1C57A6C1DD}">
      <dgm:prSet/>
      <dgm:spPr/>
      <dgm:t>
        <a:bodyPr/>
        <a:lstStyle/>
        <a:p>
          <a:r>
            <a:rPr lang="en-US" err="1"/>
            <a:t>Bật</a:t>
          </a:r>
          <a:r>
            <a:rPr lang="en-US"/>
            <a:t> </a:t>
          </a:r>
          <a:r>
            <a:rPr lang="en-US" err="1"/>
            <a:t>tắt</a:t>
          </a:r>
          <a:r>
            <a:rPr lang="en-US"/>
            <a:t> </a:t>
          </a:r>
          <a:r>
            <a:rPr lang="en-US" err="1"/>
            <a:t>wifi</a:t>
          </a:r>
          <a:r>
            <a:rPr lang="en-US"/>
            <a:t> </a:t>
          </a:r>
          <a:r>
            <a:rPr lang="en-US" err="1"/>
            <a:t>theo</a:t>
          </a:r>
          <a:r>
            <a:rPr lang="en-US"/>
            <a:t> </a:t>
          </a:r>
          <a:r>
            <a:rPr lang="en-US" err="1"/>
            <a:t>giờ</a:t>
          </a:r>
          <a:r>
            <a:rPr lang="en-US"/>
            <a:t> </a:t>
          </a:r>
        </a:p>
      </dgm:t>
    </dgm:pt>
    <dgm:pt modelId="{F943AE4C-F80B-4862-950C-178F1CB06E7C}" type="parTrans" cxnId="{0AEA9AD9-8BE0-4B81-AB37-A2BCC632ECEA}">
      <dgm:prSet/>
      <dgm:spPr/>
      <dgm:t>
        <a:bodyPr/>
        <a:lstStyle/>
        <a:p>
          <a:endParaRPr lang="en-US"/>
        </a:p>
      </dgm:t>
    </dgm:pt>
    <dgm:pt modelId="{A37254A8-BE11-44DA-AE06-7DC686510711}" type="sibTrans" cxnId="{0AEA9AD9-8BE0-4B81-AB37-A2BCC632ECEA}">
      <dgm:prSet/>
      <dgm:spPr/>
      <dgm:t>
        <a:bodyPr/>
        <a:lstStyle/>
        <a:p>
          <a:endParaRPr lang="en-US"/>
        </a:p>
      </dgm:t>
    </dgm:pt>
    <dgm:pt modelId="{5F338E86-DE52-4991-97C5-66850D63AE56}">
      <dgm:prSet/>
      <dgm:spPr/>
      <dgm:t>
        <a:bodyPr/>
        <a:lstStyle/>
        <a:p>
          <a:r>
            <a:rPr lang="en-US" err="1"/>
            <a:t>Xem</a:t>
          </a:r>
          <a:r>
            <a:rPr lang="en-US"/>
            <a:t>/</a:t>
          </a:r>
          <a:r>
            <a:rPr lang="en-US" err="1"/>
            <a:t>chặn</a:t>
          </a:r>
          <a:r>
            <a:rPr lang="en-US"/>
            <a:t> </a:t>
          </a:r>
          <a:r>
            <a:rPr lang="en-US" err="1"/>
            <a:t>thiết</a:t>
          </a:r>
          <a:r>
            <a:rPr lang="en-US"/>
            <a:t> </a:t>
          </a:r>
          <a:r>
            <a:rPr lang="en-US" err="1"/>
            <a:t>bị</a:t>
          </a:r>
          <a:r>
            <a:rPr lang="en-US"/>
            <a:t> </a:t>
          </a:r>
          <a:r>
            <a:rPr lang="en-US" err="1"/>
            <a:t>truy</a:t>
          </a:r>
          <a:r>
            <a:rPr lang="en-US"/>
            <a:t> </a:t>
          </a:r>
          <a:r>
            <a:rPr lang="en-US" err="1"/>
            <a:t>cập</a:t>
          </a:r>
          <a:r>
            <a:rPr lang="en-US"/>
            <a:t> </a:t>
          </a:r>
          <a:r>
            <a:rPr lang="en-US" err="1"/>
            <a:t>wifi</a:t>
          </a:r>
          <a:r>
            <a:rPr lang="en-US"/>
            <a:t> </a:t>
          </a:r>
        </a:p>
      </dgm:t>
    </dgm:pt>
    <dgm:pt modelId="{7272F95F-8C56-40F2-8A10-A1CF06DA4578}" type="parTrans" cxnId="{B4028486-364D-4F22-8027-A7855E975E03}">
      <dgm:prSet/>
      <dgm:spPr/>
      <dgm:t>
        <a:bodyPr/>
        <a:lstStyle/>
        <a:p>
          <a:endParaRPr lang="en-US"/>
        </a:p>
      </dgm:t>
    </dgm:pt>
    <dgm:pt modelId="{1EB9AEAA-DC04-4551-BCA0-A939A0405581}" type="sibTrans" cxnId="{B4028486-364D-4F22-8027-A7855E975E03}">
      <dgm:prSet/>
      <dgm:spPr/>
      <dgm:t>
        <a:bodyPr/>
        <a:lstStyle/>
        <a:p>
          <a:endParaRPr lang="en-US"/>
        </a:p>
      </dgm:t>
    </dgm:pt>
    <dgm:pt modelId="{E03A1478-4CD5-49CE-B3F8-EE40614F1C63}">
      <dgm:prSet/>
      <dgm:spPr/>
      <dgm:t>
        <a:bodyPr/>
        <a:lstStyle/>
        <a:p>
          <a:r>
            <a:rPr lang="en-US" b="1"/>
            <a:t>Cho </a:t>
          </a:r>
          <a:r>
            <a:rPr lang="en-US" b="1" err="1"/>
            <a:t>phép</a:t>
          </a:r>
          <a:r>
            <a:rPr lang="en-US" b="1"/>
            <a:t> </a:t>
          </a:r>
          <a:r>
            <a:rPr lang="en-US" b="1" err="1"/>
            <a:t>cấu</a:t>
          </a:r>
          <a:r>
            <a:rPr lang="en-US" b="1"/>
            <a:t> </a:t>
          </a:r>
          <a:r>
            <a:rPr lang="en-US" b="1" err="1"/>
            <a:t>hình</a:t>
          </a:r>
          <a:r>
            <a:rPr lang="en-US" b="1"/>
            <a:t> </a:t>
          </a:r>
          <a:r>
            <a:rPr lang="en-US" b="1" err="1"/>
            <a:t>điều</a:t>
          </a:r>
          <a:r>
            <a:rPr lang="en-US" b="1"/>
            <a:t> </a:t>
          </a:r>
          <a:r>
            <a:rPr lang="en-US" b="1" err="1"/>
            <a:t>khiển</a:t>
          </a:r>
          <a:r>
            <a:rPr lang="en-US" b="1"/>
            <a:t> ở </a:t>
          </a:r>
          <a:r>
            <a:rPr lang="en-US" b="1" err="1"/>
            <a:t>cả</a:t>
          </a:r>
          <a:r>
            <a:rPr lang="en-US" b="1"/>
            <a:t> Local </a:t>
          </a:r>
          <a:r>
            <a:rPr lang="en-US" b="1" err="1"/>
            <a:t>và</a:t>
          </a:r>
          <a:r>
            <a:rPr lang="en-US" b="1"/>
            <a:t> Cloud</a:t>
          </a:r>
          <a:r>
            <a:rPr lang="en-US"/>
            <a:t> </a:t>
          </a:r>
        </a:p>
      </dgm:t>
    </dgm:pt>
    <dgm:pt modelId="{1E8930B2-7797-41E0-848D-A04FF420CB32}" type="parTrans" cxnId="{CC914944-00AF-417C-9022-0BF6E05A5978}">
      <dgm:prSet/>
      <dgm:spPr/>
      <dgm:t>
        <a:bodyPr/>
        <a:lstStyle/>
        <a:p>
          <a:endParaRPr lang="en-US"/>
        </a:p>
      </dgm:t>
    </dgm:pt>
    <dgm:pt modelId="{08B0B822-E131-4DE5-91D8-B8D5E4420325}" type="sibTrans" cxnId="{CC914944-00AF-417C-9022-0BF6E05A5978}">
      <dgm:prSet/>
      <dgm:spPr/>
      <dgm:t>
        <a:bodyPr/>
        <a:lstStyle/>
        <a:p>
          <a:endParaRPr lang="en-US"/>
        </a:p>
      </dgm:t>
    </dgm:pt>
    <dgm:pt modelId="{A7F5ACE9-7AD3-4878-9822-3ABC8B4B8B42}">
      <dgm:prSet phldrT="[Text]"/>
      <dgm:spPr/>
      <dgm:t>
        <a:bodyPr/>
        <a:lstStyle/>
        <a:p>
          <a:r>
            <a:rPr lang="en-US" err="1"/>
            <a:t>Lặp</a:t>
          </a:r>
          <a:r>
            <a:rPr lang="en-US"/>
            <a:t> </a:t>
          </a:r>
          <a:r>
            <a:rPr lang="en-US" err="1"/>
            <a:t>đặt</a:t>
          </a:r>
          <a:r>
            <a:rPr lang="en-US"/>
            <a:t> </a:t>
          </a:r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 </a:t>
          </a:r>
          <a:r>
            <a:rPr lang="en-US" err="1"/>
            <a:t>mạng</a:t>
          </a:r>
          <a:r>
            <a:rPr lang="en-US"/>
            <a:t> ban </a:t>
          </a:r>
          <a:r>
            <a:rPr lang="en-US" err="1"/>
            <a:t>đầu</a:t>
          </a:r>
          <a:r>
            <a:rPr lang="en-US"/>
            <a:t> </a:t>
          </a:r>
        </a:p>
      </dgm:t>
    </dgm:pt>
    <dgm:pt modelId="{6716F4FF-E63E-4667-B665-7E1C1CCAEEA7}" type="parTrans" cxnId="{67D8F519-2AB3-4454-B88B-980F77035FCC}">
      <dgm:prSet/>
      <dgm:spPr/>
      <dgm:t>
        <a:bodyPr/>
        <a:lstStyle/>
        <a:p>
          <a:endParaRPr lang="en-US"/>
        </a:p>
      </dgm:t>
    </dgm:pt>
    <dgm:pt modelId="{2C4277E9-7A68-4941-9D67-76FB0E3FD846}" type="sibTrans" cxnId="{67D8F519-2AB3-4454-B88B-980F77035FCC}">
      <dgm:prSet/>
      <dgm:spPr/>
      <dgm:t>
        <a:bodyPr/>
        <a:lstStyle/>
        <a:p>
          <a:endParaRPr lang="en-US"/>
        </a:p>
      </dgm:t>
    </dgm:pt>
    <dgm:pt modelId="{7E8831FC-48EF-40ED-AEE4-6840B0E618B0}">
      <dgm:prSet phldrT="[Text]"/>
      <dgm:spPr/>
      <dgm:t>
        <a:bodyPr/>
        <a:lstStyle/>
        <a:p>
          <a:r>
            <a:rPr lang="en-US" err="1"/>
            <a:t>Kiểm</a:t>
          </a:r>
          <a:r>
            <a:rPr lang="en-US"/>
            <a:t> </a:t>
          </a:r>
          <a:r>
            <a:rPr lang="en-US" err="1"/>
            <a:t>tra</a:t>
          </a:r>
          <a:r>
            <a:rPr lang="en-US"/>
            <a:t> </a:t>
          </a:r>
          <a:r>
            <a:rPr lang="en-US" err="1"/>
            <a:t>mạng</a:t>
          </a:r>
          <a:r>
            <a:rPr lang="en-US"/>
            <a:t> </a:t>
          </a:r>
          <a:r>
            <a:rPr lang="en-US" err="1"/>
            <a:t>khi</a:t>
          </a:r>
          <a:r>
            <a:rPr lang="en-US"/>
            <a:t> </a:t>
          </a:r>
          <a:r>
            <a:rPr lang="en-US" err="1"/>
            <a:t>có</a:t>
          </a:r>
          <a:r>
            <a:rPr lang="en-US"/>
            <a:t> </a:t>
          </a:r>
          <a:r>
            <a:rPr lang="en-US" err="1"/>
            <a:t>sự</a:t>
          </a:r>
          <a:r>
            <a:rPr lang="en-US"/>
            <a:t> </a:t>
          </a:r>
          <a:r>
            <a:rPr lang="en-US" err="1"/>
            <a:t>cố</a:t>
          </a:r>
          <a:r>
            <a:rPr lang="en-US"/>
            <a:t> (PON, WAN, </a:t>
          </a:r>
          <a:r>
            <a:rPr lang="en-US" err="1"/>
            <a:t>WiFi</a:t>
          </a:r>
          <a:r>
            <a:rPr lang="en-US"/>
            <a:t>) </a:t>
          </a:r>
        </a:p>
      </dgm:t>
    </dgm:pt>
    <dgm:pt modelId="{4CA9B72C-C4FD-41B6-B682-C8D2F0D2290C}" type="parTrans" cxnId="{62BC9506-E399-4101-A2F9-6C0F49A52F01}">
      <dgm:prSet/>
      <dgm:spPr/>
      <dgm:t>
        <a:bodyPr/>
        <a:lstStyle/>
        <a:p>
          <a:endParaRPr lang="en-US"/>
        </a:p>
      </dgm:t>
    </dgm:pt>
    <dgm:pt modelId="{AF72D036-F4EF-43D4-85BA-DFFDCF617E6A}" type="sibTrans" cxnId="{62BC9506-E399-4101-A2F9-6C0F49A52F01}">
      <dgm:prSet/>
      <dgm:spPr/>
      <dgm:t>
        <a:bodyPr/>
        <a:lstStyle/>
        <a:p>
          <a:endParaRPr lang="en-US"/>
        </a:p>
      </dgm:t>
    </dgm:pt>
    <dgm:pt modelId="{075BA30E-FE5E-4E1D-B0CF-39A9DBFDE950}">
      <dgm:prSet phldrT="[Text]"/>
      <dgm:spPr/>
      <dgm:t>
        <a:bodyPr/>
        <a:lstStyle/>
        <a:p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 </a:t>
          </a:r>
          <a:r>
            <a:rPr lang="en-US" err="1"/>
            <a:t>dịch</a:t>
          </a:r>
          <a:r>
            <a:rPr lang="en-US"/>
            <a:t> </a:t>
          </a:r>
          <a:r>
            <a:rPr lang="en-US" err="1"/>
            <a:t>vụ</a:t>
          </a:r>
          <a:r>
            <a:rPr lang="en-US"/>
            <a:t> </a:t>
          </a:r>
          <a:r>
            <a:rPr lang="en-US" err="1"/>
            <a:t>đặc</a:t>
          </a:r>
          <a:r>
            <a:rPr lang="en-US"/>
            <a:t> </a:t>
          </a:r>
          <a:r>
            <a:rPr lang="en-US" err="1"/>
            <a:t>thù</a:t>
          </a:r>
          <a:r>
            <a:rPr lang="en-US"/>
            <a:t>: Mesh, IP Camera </a:t>
          </a:r>
        </a:p>
      </dgm:t>
    </dgm:pt>
    <dgm:pt modelId="{6CB11441-AA0A-4ECA-83FE-C9CE8C4B6CA0}" type="parTrans" cxnId="{B52095E3-5F73-4A17-8287-28D6E1D0B2F3}">
      <dgm:prSet/>
      <dgm:spPr/>
      <dgm:t>
        <a:bodyPr/>
        <a:lstStyle/>
        <a:p>
          <a:endParaRPr lang="en-US"/>
        </a:p>
      </dgm:t>
    </dgm:pt>
    <dgm:pt modelId="{1382EA63-A051-4974-B298-A40B3AAD0763}" type="sibTrans" cxnId="{B52095E3-5F73-4A17-8287-28D6E1D0B2F3}">
      <dgm:prSet/>
      <dgm:spPr/>
      <dgm:t>
        <a:bodyPr/>
        <a:lstStyle/>
        <a:p>
          <a:endParaRPr lang="en-US"/>
        </a:p>
      </dgm:t>
    </dgm:pt>
    <dgm:pt modelId="{F3791050-7DF8-4295-BDB3-924F8F535E62}">
      <dgm:prSet phldrT="[Text]"/>
      <dgm:spPr/>
      <dgm:t>
        <a:bodyPr/>
        <a:lstStyle/>
        <a:p>
          <a:r>
            <a:rPr lang="en-US" err="1"/>
            <a:t>Có</a:t>
          </a:r>
          <a:r>
            <a:rPr lang="en-US"/>
            <a:t> </a:t>
          </a:r>
          <a:r>
            <a:rPr lang="en-US" err="1"/>
            <a:t>lưu</a:t>
          </a:r>
          <a:r>
            <a:rPr lang="en-US"/>
            <a:t> firmware </a:t>
          </a:r>
          <a:r>
            <a:rPr lang="en-US" err="1"/>
            <a:t>mới</a:t>
          </a:r>
          <a:r>
            <a:rPr lang="en-US"/>
            <a:t> </a:t>
          </a:r>
          <a:r>
            <a:rPr lang="en-US" err="1"/>
            <a:t>nhất</a:t>
          </a:r>
          <a:r>
            <a:rPr lang="en-US"/>
            <a:t>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tiện</a:t>
          </a:r>
          <a:r>
            <a:rPr lang="en-US"/>
            <a:t> </a:t>
          </a:r>
          <a:r>
            <a:rPr lang="en-US" err="1"/>
            <a:t>nâng</a:t>
          </a:r>
          <a:r>
            <a:rPr lang="en-US"/>
            <a:t> </a:t>
          </a:r>
          <a:r>
            <a:rPr lang="en-US" err="1"/>
            <a:t>cấp</a:t>
          </a:r>
          <a:r>
            <a:rPr lang="en-US"/>
            <a:t> (</a:t>
          </a:r>
          <a:r>
            <a:rPr lang="en-US" err="1"/>
            <a:t>tính</a:t>
          </a:r>
          <a:r>
            <a:rPr lang="en-US"/>
            <a:t> </a:t>
          </a:r>
          <a:r>
            <a:rPr lang="en-US" err="1"/>
            <a:t>năng</a:t>
          </a:r>
          <a:r>
            <a:rPr lang="en-US"/>
            <a:t> </a:t>
          </a:r>
          <a:r>
            <a:rPr lang="en-US" err="1"/>
            <a:t>nâng</a:t>
          </a:r>
          <a:r>
            <a:rPr lang="en-US"/>
            <a:t> </a:t>
          </a:r>
          <a:r>
            <a:rPr lang="en-US" err="1"/>
            <a:t>cấp</a:t>
          </a:r>
          <a:r>
            <a:rPr lang="en-US"/>
            <a:t> FW) </a:t>
          </a:r>
        </a:p>
      </dgm:t>
    </dgm:pt>
    <dgm:pt modelId="{6A1ECB53-098D-4DD4-89C2-1E74E2BAC4CD}" type="parTrans" cxnId="{6AB0D2C0-CC73-47A9-8A83-149AFFB4EE00}">
      <dgm:prSet/>
      <dgm:spPr/>
      <dgm:t>
        <a:bodyPr/>
        <a:lstStyle/>
        <a:p>
          <a:endParaRPr lang="en-US"/>
        </a:p>
      </dgm:t>
    </dgm:pt>
    <dgm:pt modelId="{3376639B-E03F-41A0-8EB3-D6013AF3383F}" type="sibTrans" cxnId="{6AB0D2C0-CC73-47A9-8A83-149AFFB4EE00}">
      <dgm:prSet/>
      <dgm:spPr/>
      <dgm:t>
        <a:bodyPr/>
        <a:lstStyle/>
        <a:p>
          <a:endParaRPr lang="en-US"/>
        </a:p>
      </dgm:t>
    </dgm:pt>
    <dgm:pt modelId="{33D5D03B-4028-4AB2-B815-99ACB33F9BAF}">
      <dgm:prSet phldrT="[Text]"/>
      <dgm:spPr/>
      <dgm:t>
        <a:bodyPr/>
        <a:lstStyle/>
        <a:p>
          <a:r>
            <a:rPr lang="en-US" err="1"/>
            <a:t>Hỗ</a:t>
          </a:r>
          <a:r>
            <a:rPr lang="en-US"/>
            <a:t> </a:t>
          </a:r>
          <a:r>
            <a:rPr lang="en-US" err="1"/>
            <a:t>trợ</a:t>
          </a:r>
          <a:r>
            <a:rPr lang="en-US"/>
            <a:t> </a:t>
          </a:r>
          <a:r>
            <a:rPr lang="en-US" err="1"/>
            <a:t>khách</a:t>
          </a:r>
          <a:r>
            <a:rPr lang="en-US"/>
            <a:t> </a:t>
          </a:r>
          <a:r>
            <a:rPr lang="en-US" err="1"/>
            <a:t>hàng</a:t>
          </a:r>
          <a:r>
            <a:rPr lang="en-US"/>
            <a:t> </a:t>
          </a:r>
          <a:r>
            <a:rPr lang="en-US" err="1"/>
            <a:t>từ</a:t>
          </a:r>
          <a:r>
            <a:rPr lang="en-US"/>
            <a:t> </a:t>
          </a:r>
          <a:r>
            <a:rPr lang="en-US" err="1"/>
            <a:t>xa</a:t>
          </a:r>
          <a:r>
            <a:rPr lang="en-US"/>
            <a:t> </a:t>
          </a:r>
        </a:p>
      </dgm:t>
    </dgm:pt>
    <dgm:pt modelId="{CF99618E-ABE2-402E-B39E-6640F7B4C050}" type="parTrans" cxnId="{BED2F694-B77F-43BC-829A-2DBEF97A45C2}">
      <dgm:prSet/>
      <dgm:spPr/>
      <dgm:t>
        <a:bodyPr/>
        <a:lstStyle/>
        <a:p>
          <a:endParaRPr lang="en-US"/>
        </a:p>
      </dgm:t>
    </dgm:pt>
    <dgm:pt modelId="{EAD98BA5-4D6D-47FE-B6CD-6146D56A3DFA}" type="sibTrans" cxnId="{BED2F694-B77F-43BC-829A-2DBEF97A45C2}">
      <dgm:prSet/>
      <dgm:spPr/>
      <dgm:t>
        <a:bodyPr/>
        <a:lstStyle/>
        <a:p>
          <a:endParaRPr lang="en-US"/>
        </a:p>
      </dgm:t>
    </dgm:pt>
    <dgm:pt modelId="{C41C8523-480C-40D0-80AB-4D12513BA14A}">
      <dgm:prSet phldrT="[Text]"/>
      <dgm:spPr/>
      <dgm:t>
        <a:bodyPr/>
        <a:lstStyle/>
        <a:p>
          <a:r>
            <a:rPr lang="en-US" b="1"/>
            <a:t>Cho </a:t>
          </a:r>
          <a:r>
            <a:rPr lang="en-US" b="1" err="1"/>
            <a:t>phép</a:t>
          </a:r>
          <a:r>
            <a:rPr lang="en-US" b="1"/>
            <a:t> </a:t>
          </a:r>
          <a:r>
            <a:rPr lang="en-US" b="1" err="1"/>
            <a:t>cấu</a:t>
          </a:r>
          <a:r>
            <a:rPr lang="en-US" b="1"/>
            <a:t> </a:t>
          </a:r>
          <a:r>
            <a:rPr lang="en-US" b="1" err="1"/>
            <a:t>hình</a:t>
          </a:r>
          <a:r>
            <a:rPr lang="en-US" b="1"/>
            <a:t> </a:t>
          </a:r>
          <a:r>
            <a:rPr lang="en-US" b="1" err="1"/>
            <a:t>điều</a:t>
          </a:r>
          <a:r>
            <a:rPr lang="en-US" b="1"/>
            <a:t> </a:t>
          </a:r>
          <a:r>
            <a:rPr lang="en-US" b="1" err="1"/>
            <a:t>khiển</a:t>
          </a:r>
          <a:r>
            <a:rPr lang="en-US" b="1"/>
            <a:t> ở </a:t>
          </a:r>
          <a:r>
            <a:rPr lang="en-US" b="1" err="1"/>
            <a:t>cả</a:t>
          </a:r>
          <a:r>
            <a:rPr lang="en-US" b="1"/>
            <a:t> Local </a:t>
          </a:r>
          <a:r>
            <a:rPr lang="en-US" b="1" err="1"/>
            <a:t>và</a:t>
          </a:r>
          <a:r>
            <a:rPr lang="en-US" b="1"/>
            <a:t> Cloud</a:t>
          </a:r>
          <a:endParaRPr lang="en-US"/>
        </a:p>
      </dgm:t>
    </dgm:pt>
    <dgm:pt modelId="{F9E0F7D3-BE80-4CA3-A6CD-884146F6EB6B}" type="parTrans" cxnId="{3A59D3E6-77A8-46E2-BB62-E019CD337581}">
      <dgm:prSet/>
      <dgm:spPr/>
      <dgm:t>
        <a:bodyPr/>
        <a:lstStyle/>
        <a:p>
          <a:endParaRPr lang="en-US"/>
        </a:p>
      </dgm:t>
    </dgm:pt>
    <dgm:pt modelId="{3CB00544-43B4-4427-A0BE-B29F75E88744}" type="sibTrans" cxnId="{3A59D3E6-77A8-46E2-BB62-E019CD337581}">
      <dgm:prSet/>
      <dgm:spPr/>
      <dgm:t>
        <a:bodyPr/>
        <a:lstStyle/>
        <a:p>
          <a:endParaRPr lang="en-US"/>
        </a:p>
      </dgm:t>
    </dgm:pt>
    <dgm:pt modelId="{7480E2F3-44E7-4DC3-A9BB-155395781B52}">
      <dgm:prSet phldrT="[Text]"/>
      <dgm:spPr/>
      <dgm:t>
        <a:bodyPr/>
        <a:lstStyle/>
        <a:p>
          <a:r>
            <a:rPr lang="en-US" b="1"/>
            <a:t>Nhu </a:t>
          </a:r>
          <a:r>
            <a:rPr lang="en-US" b="1" err="1"/>
            <a:t>cầu</a:t>
          </a:r>
          <a:r>
            <a:rPr lang="en-US" b="1"/>
            <a:t> </a:t>
          </a:r>
          <a:r>
            <a:rPr lang="en-US" b="1" err="1"/>
            <a:t>khách</a:t>
          </a:r>
          <a:r>
            <a:rPr lang="en-US" b="1"/>
            <a:t> </a:t>
          </a:r>
          <a:r>
            <a:rPr lang="en-US" b="1" err="1"/>
            <a:t>hàng</a:t>
          </a:r>
          <a:r>
            <a:rPr lang="en-US" b="1"/>
            <a:t> </a:t>
          </a:r>
          <a:r>
            <a:rPr lang="en-US" b="1" err="1"/>
            <a:t>cuối</a:t>
          </a:r>
          <a:r>
            <a:rPr lang="en-US"/>
            <a:t> </a:t>
          </a:r>
        </a:p>
      </dgm:t>
    </dgm:pt>
    <dgm:pt modelId="{84B8793D-1EEE-43E6-82B6-6821C2047237}" type="parTrans" cxnId="{FBC7080E-B7E3-4F41-8DF8-55F9DA71ECB7}">
      <dgm:prSet/>
      <dgm:spPr/>
      <dgm:t>
        <a:bodyPr/>
        <a:lstStyle/>
        <a:p>
          <a:endParaRPr lang="en-US"/>
        </a:p>
      </dgm:t>
    </dgm:pt>
    <dgm:pt modelId="{2C113E62-3246-4816-847C-90CF48B7E65B}" type="sibTrans" cxnId="{FBC7080E-B7E3-4F41-8DF8-55F9DA71ECB7}">
      <dgm:prSet/>
      <dgm:spPr/>
      <dgm:t>
        <a:bodyPr/>
        <a:lstStyle/>
        <a:p>
          <a:endParaRPr lang="en-US"/>
        </a:p>
      </dgm:t>
    </dgm:pt>
    <dgm:pt modelId="{CE4089CF-2B48-4DC8-8B60-92E47078EFFB}" type="pres">
      <dgm:prSet presAssocID="{EBB41636-3D85-463B-BE7B-188A83F812CD}" presName="diagram" presStyleCnt="0">
        <dgm:presLayoutVars>
          <dgm:dir/>
          <dgm:resizeHandles val="exact"/>
        </dgm:presLayoutVars>
      </dgm:prSet>
      <dgm:spPr/>
    </dgm:pt>
    <dgm:pt modelId="{EA1F47E2-9EB9-41F2-9D11-A1E707CB0151}" type="pres">
      <dgm:prSet presAssocID="{14EA6241-BF21-435C-91A8-F6160EF67D73}" presName="node" presStyleLbl="node1" presStyleIdx="0" presStyleCnt="2" custLinFactNeighborX="-7706" custLinFactNeighborY="5504">
        <dgm:presLayoutVars>
          <dgm:bulletEnabled val="1"/>
        </dgm:presLayoutVars>
      </dgm:prSet>
      <dgm:spPr/>
    </dgm:pt>
    <dgm:pt modelId="{770A000A-9210-404E-9F7A-2957F96D883E}" type="pres">
      <dgm:prSet presAssocID="{1F74A89B-EB78-4DBE-958D-0E1796693247}" presName="sibTrans" presStyleCnt="0"/>
      <dgm:spPr/>
    </dgm:pt>
    <dgm:pt modelId="{2239B8FD-7753-45A8-99AC-AF6DD4BF31A1}" type="pres">
      <dgm:prSet presAssocID="{7480E2F3-44E7-4DC3-A9BB-155395781B52}" presName="node" presStyleLbl="node1" presStyleIdx="1" presStyleCnt="2">
        <dgm:presLayoutVars>
          <dgm:bulletEnabled val="1"/>
        </dgm:presLayoutVars>
      </dgm:prSet>
      <dgm:spPr/>
    </dgm:pt>
  </dgm:ptLst>
  <dgm:cxnLst>
    <dgm:cxn modelId="{2D4ACA00-9E87-4446-9F06-ED384C275CE2}" type="presOf" srcId="{14EA6241-BF21-435C-91A8-F6160EF67D73}" destId="{EA1F47E2-9EB9-41F2-9D11-A1E707CB0151}" srcOrd="0" destOrd="0" presId="urn:microsoft.com/office/officeart/2005/8/layout/default"/>
    <dgm:cxn modelId="{62BC9506-E399-4101-A2F9-6C0F49A52F01}" srcId="{14EA6241-BF21-435C-91A8-F6160EF67D73}" destId="{7E8831FC-48EF-40ED-AEE4-6840B0E618B0}" srcOrd="1" destOrd="0" parTransId="{4CA9B72C-C4FD-41B6-B682-C8D2F0D2290C}" sibTransId="{AF72D036-F4EF-43D4-85BA-DFFDCF617E6A}"/>
    <dgm:cxn modelId="{FBC7080E-B7E3-4F41-8DF8-55F9DA71ECB7}" srcId="{EBB41636-3D85-463B-BE7B-188A83F812CD}" destId="{7480E2F3-44E7-4DC3-A9BB-155395781B52}" srcOrd="1" destOrd="0" parTransId="{84B8793D-1EEE-43E6-82B6-6821C2047237}" sibTransId="{2C113E62-3246-4816-847C-90CF48B7E65B}"/>
    <dgm:cxn modelId="{67D8F519-2AB3-4454-B88B-980F77035FCC}" srcId="{14EA6241-BF21-435C-91A8-F6160EF67D73}" destId="{A7F5ACE9-7AD3-4878-9822-3ABC8B4B8B42}" srcOrd="0" destOrd="0" parTransId="{6716F4FF-E63E-4667-B665-7E1C1CCAEEA7}" sibTransId="{2C4277E9-7A68-4941-9D67-76FB0E3FD846}"/>
    <dgm:cxn modelId="{A57CC01D-CEA3-46B7-BCB7-8F432A501033}" type="presOf" srcId="{928229D8-19BB-49D8-89B9-28CB38FB098A}" destId="{2239B8FD-7753-45A8-99AC-AF6DD4BF31A1}" srcOrd="0" destOrd="4" presId="urn:microsoft.com/office/officeart/2005/8/layout/default"/>
    <dgm:cxn modelId="{F21D7435-7A87-46EF-A794-B6847D3074B2}" type="presOf" srcId="{5F338E86-DE52-4991-97C5-66850D63AE56}" destId="{2239B8FD-7753-45A8-99AC-AF6DD4BF31A1}" srcOrd="0" destOrd="6" presId="urn:microsoft.com/office/officeart/2005/8/layout/default"/>
    <dgm:cxn modelId="{4B7A8338-ABE7-44FD-A1F8-7A67772020CB}" type="presOf" srcId="{FF6C1214-3874-4582-9285-F25449BC309A}" destId="{2239B8FD-7753-45A8-99AC-AF6DD4BF31A1}" srcOrd="0" destOrd="1" presId="urn:microsoft.com/office/officeart/2005/8/layout/default"/>
    <dgm:cxn modelId="{C2BFFD5B-89CB-4491-A8B9-E5AE837C1983}" type="presOf" srcId="{7E8831FC-48EF-40ED-AEE4-6840B0E618B0}" destId="{EA1F47E2-9EB9-41F2-9D11-A1E707CB0151}" srcOrd="0" destOrd="2" presId="urn:microsoft.com/office/officeart/2005/8/layout/default"/>
    <dgm:cxn modelId="{C53D835C-F946-4949-BEC2-932C64F78D3B}" type="presOf" srcId="{F3791050-7DF8-4295-BDB3-924F8F535E62}" destId="{EA1F47E2-9EB9-41F2-9D11-A1E707CB0151}" srcOrd="0" destOrd="4" presId="urn:microsoft.com/office/officeart/2005/8/layout/default"/>
    <dgm:cxn modelId="{CC914944-00AF-417C-9022-0BF6E05A5978}" srcId="{7480E2F3-44E7-4DC3-A9BB-155395781B52}" destId="{E03A1478-4CD5-49CE-B3F8-EE40614F1C63}" srcOrd="6" destOrd="0" parTransId="{1E8930B2-7797-41E0-848D-A04FF420CB32}" sibTransId="{08B0B822-E131-4DE5-91D8-B8D5E4420325}"/>
    <dgm:cxn modelId="{5F9B9648-CC0A-4F4C-B2B0-FEBF4486EE9D}" type="presOf" srcId="{EFFBBC81-02FD-46C0-B8A4-3ECD265DC78D}" destId="{2239B8FD-7753-45A8-99AC-AF6DD4BF31A1}" srcOrd="0" destOrd="3" presId="urn:microsoft.com/office/officeart/2005/8/layout/default"/>
    <dgm:cxn modelId="{1E63C749-49AE-4B0A-ABCB-7A5B9A20A534}" srcId="{7480E2F3-44E7-4DC3-A9BB-155395781B52}" destId="{928229D8-19BB-49D8-89B9-28CB38FB098A}" srcOrd="3" destOrd="0" parTransId="{4BBBCC53-2D93-4920-A9B7-070894D74EAD}" sibTransId="{4859E0DE-CDE7-4A52-90A7-FFD75D8159A8}"/>
    <dgm:cxn modelId="{4B22246D-0172-4399-A0CF-CE6D84ABD66A}" srcId="{EBB41636-3D85-463B-BE7B-188A83F812CD}" destId="{14EA6241-BF21-435C-91A8-F6160EF67D73}" srcOrd="0" destOrd="0" parTransId="{96DD34B4-6381-47DD-8EA3-863E504DB679}" sibTransId="{1F74A89B-EB78-4DBE-958D-0E1796693247}"/>
    <dgm:cxn modelId="{52D7AD50-D5B4-411F-B669-5A3256D81EFF}" type="presOf" srcId="{A7F5ACE9-7AD3-4878-9822-3ABC8B4B8B42}" destId="{EA1F47E2-9EB9-41F2-9D11-A1E707CB0151}" srcOrd="0" destOrd="1" presId="urn:microsoft.com/office/officeart/2005/8/layout/default"/>
    <dgm:cxn modelId="{4E21907B-ED5A-48C1-8496-4DD1FA9F0727}" srcId="{7480E2F3-44E7-4DC3-A9BB-155395781B52}" destId="{FF6C1214-3874-4582-9285-F25449BC309A}" srcOrd="0" destOrd="0" parTransId="{1193A3AB-A734-47BB-AD97-834EBDA387A8}" sibTransId="{17A9F0E1-C0EF-46E3-97C8-D73DF949E64A}"/>
    <dgm:cxn modelId="{3FB63B83-A08C-4509-8D88-DE745F9C6E33}" type="presOf" srcId="{33D5D03B-4028-4AB2-B815-99ACB33F9BAF}" destId="{EA1F47E2-9EB9-41F2-9D11-A1E707CB0151}" srcOrd="0" destOrd="5" presId="urn:microsoft.com/office/officeart/2005/8/layout/default"/>
    <dgm:cxn modelId="{B4028486-364D-4F22-8027-A7855E975E03}" srcId="{7480E2F3-44E7-4DC3-A9BB-155395781B52}" destId="{5F338E86-DE52-4991-97C5-66850D63AE56}" srcOrd="5" destOrd="0" parTransId="{7272F95F-8C56-40F2-8A10-A1CF06DA4578}" sibTransId="{1EB9AEAA-DC04-4551-BCA0-A939A0405581}"/>
    <dgm:cxn modelId="{BB537E8B-D0D3-425F-9556-BFC5DBDAA9C0}" type="presOf" srcId="{7480E2F3-44E7-4DC3-A9BB-155395781B52}" destId="{2239B8FD-7753-45A8-99AC-AF6DD4BF31A1}" srcOrd="0" destOrd="0" presId="urn:microsoft.com/office/officeart/2005/8/layout/default"/>
    <dgm:cxn modelId="{18A1E790-1526-4C71-9AD2-F5DCB59EF3B3}" type="presOf" srcId="{C41C8523-480C-40D0-80AB-4D12513BA14A}" destId="{EA1F47E2-9EB9-41F2-9D11-A1E707CB0151}" srcOrd="0" destOrd="6" presId="urn:microsoft.com/office/officeart/2005/8/layout/default"/>
    <dgm:cxn modelId="{14CAD092-E17E-40E2-91A5-2B579C174676}" srcId="{7480E2F3-44E7-4DC3-A9BB-155395781B52}" destId="{7B5DC299-BB20-44A1-859D-42FACEB18DF8}" srcOrd="1" destOrd="0" parTransId="{E1C70D3D-A785-4288-8E72-B834CBE357B0}" sibTransId="{B558ED55-E445-4ED1-903D-1A1842501BFC}"/>
    <dgm:cxn modelId="{BED2F694-B77F-43BC-829A-2DBEF97A45C2}" srcId="{14EA6241-BF21-435C-91A8-F6160EF67D73}" destId="{33D5D03B-4028-4AB2-B815-99ACB33F9BAF}" srcOrd="4" destOrd="0" parTransId="{CF99618E-ABE2-402E-B39E-6640F7B4C050}" sibTransId="{EAD98BA5-4D6D-47FE-B6CD-6146D56A3DFA}"/>
    <dgm:cxn modelId="{6AB0D2C0-CC73-47A9-8A83-149AFFB4EE00}" srcId="{14EA6241-BF21-435C-91A8-F6160EF67D73}" destId="{F3791050-7DF8-4295-BDB3-924F8F535E62}" srcOrd="3" destOrd="0" parTransId="{6A1ECB53-098D-4DD4-89C2-1E74E2BAC4CD}" sibTransId="{3376639B-E03F-41A0-8EB3-D6013AF3383F}"/>
    <dgm:cxn modelId="{B6EAA5C3-27A5-40D8-A031-4F0B392121E6}" type="presOf" srcId="{101A310C-67EC-4309-9BCB-9F1C57A6C1DD}" destId="{2239B8FD-7753-45A8-99AC-AF6DD4BF31A1}" srcOrd="0" destOrd="5" presId="urn:microsoft.com/office/officeart/2005/8/layout/default"/>
    <dgm:cxn modelId="{A4B6ACCD-244B-47E7-A5F9-BA5DAC192ED3}" type="presOf" srcId="{7B5DC299-BB20-44A1-859D-42FACEB18DF8}" destId="{2239B8FD-7753-45A8-99AC-AF6DD4BF31A1}" srcOrd="0" destOrd="2" presId="urn:microsoft.com/office/officeart/2005/8/layout/default"/>
    <dgm:cxn modelId="{0AEA9AD9-8BE0-4B81-AB37-A2BCC632ECEA}" srcId="{7480E2F3-44E7-4DC3-A9BB-155395781B52}" destId="{101A310C-67EC-4309-9BCB-9F1C57A6C1DD}" srcOrd="4" destOrd="0" parTransId="{F943AE4C-F80B-4862-950C-178F1CB06E7C}" sibTransId="{A37254A8-BE11-44DA-AE06-7DC686510711}"/>
    <dgm:cxn modelId="{B52095E3-5F73-4A17-8287-28D6E1D0B2F3}" srcId="{14EA6241-BF21-435C-91A8-F6160EF67D73}" destId="{075BA30E-FE5E-4E1D-B0CF-39A9DBFDE950}" srcOrd="2" destOrd="0" parTransId="{6CB11441-AA0A-4ECA-83FE-C9CE8C4B6CA0}" sibTransId="{1382EA63-A051-4974-B298-A40B3AAD0763}"/>
    <dgm:cxn modelId="{3A59D3E6-77A8-46E2-BB62-E019CD337581}" srcId="{14EA6241-BF21-435C-91A8-F6160EF67D73}" destId="{C41C8523-480C-40D0-80AB-4D12513BA14A}" srcOrd="5" destOrd="0" parTransId="{F9E0F7D3-BE80-4CA3-A6CD-884146F6EB6B}" sibTransId="{3CB00544-43B4-4427-A0BE-B29F75E88744}"/>
    <dgm:cxn modelId="{2E6F9FF8-7B8C-4638-8D6B-6AB713F2EE70}" type="presOf" srcId="{075BA30E-FE5E-4E1D-B0CF-39A9DBFDE950}" destId="{EA1F47E2-9EB9-41F2-9D11-A1E707CB0151}" srcOrd="0" destOrd="3" presId="urn:microsoft.com/office/officeart/2005/8/layout/default"/>
    <dgm:cxn modelId="{E06A87F9-7F53-45A9-92B7-317ADFA1EB0A}" type="presOf" srcId="{E03A1478-4CD5-49CE-B3F8-EE40614F1C63}" destId="{2239B8FD-7753-45A8-99AC-AF6DD4BF31A1}" srcOrd="0" destOrd="7" presId="urn:microsoft.com/office/officeart/2005/8/layout/default"/>
    <dgm:cxn modelId="{4EA7C6F9-415D-4250-A5B8-7E55F30705CD}" srcId="{7480E2F3-44E7-4DC3-A9BB-155395781B52}" destId="{EFFBBC81-02FD-46C0-B8A4-3ECD265DC78D}" srcOrd="2" destOrd="0" parTransId="{0A7A78B4-76A7-4F3E-8489-F0EABAA52E22}" sibTransId="{7FD861B7-72B8-4719-BFAF-3B2A5C946734}"/>
    <dgm:cxn modelId="{216422FD-DC19-4232-B6D5-327C1556C04C}" type="presOf" srcId="{EBB41636-3D85-463B-BE7B-188A83F812CD}" destId="{CE4089CF-2B48-4DC8-8B60-92E47078EFFB}" srcOrd="0" destOrd="0" presId="urn:microsoft.com/office/officeart/2005/8/layout/default"/>
    <dgm:cxn modelId="{0F062763-9B70-4158-BA47-A558245A4664}" type="presParOf" srcId="{CE4089CF-2B48-4DC8-8B60-92E47078EFFB}" destId="{EA1F47E2-9EB9-41F2-9D11-A1E707CB0151}" srcOrd="0" destOrd="0" presId="urn:microsoft.com/office/officeart/2005/8/layout/default"/>
    <dgm:cxn modelId="{A36D9558-D20B-4930-97C4-8023D03D6FDE}" type="presParOf" srcId="{CE4089CF-2B48-4DC8-8B60-92E47078EFFB}" destId="{770A000A-9210-404E-9F7A-2957F96D883E}" srcOrd="1" destOrd="0" presId="urn:microsoft.com/office/officeart/2005/8/layout/default"/>
    <dgm:cxn modelId="{5973BB0E-5EA8-4E0C-AA11-4B7D3EDED28C}" type="presParOf" srcId="{CE4089CF-2B48-4DC8-8B60-92E47078EFFB}" destId="{2239B8FD-7753-45A8-99AC-AF6DD4BF31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9550-6D50-446B-B5C1-620E68FFFB5F}">
      <dsp:nvSpPr>
        <dsp:cNvPr id="0" name=""/>
        <dsp:cNvSpPr/>
      </dsp:nvSpPr>
      <dsp:spPr>
        <a:xfrm>
          <a:off x="0" y="342568"/>
          <a:ext cx="66087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335D7-F100-4904-8077-B5DA362F2C1D}">
      <dsp:nvSpPr>
        <dsp:cNvPr id="0" name=""/>
        <dsp:cNvSpPr/>
      </dsp:nvSpPr>
      <dsp:spPr>
        <a:xfrm>
          <a:off x="330436" y="0"/>
          <a:ext cx="46261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56" tIns="0" rIns="1748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/>
            <a:t>Hiện</a:t>
          </a:r>
          <a:r>
            <a:rPr lang="en-US" sz="2400" kern="1200"/>
            <a:t> </a:t>
          </a:r>
          <a:r>
            <a:rPr lang="en-US" sz="2400" kern="1200" err="1"/>
            <a:t>trạng</a:t>
          </a:r>
          <a:r>
            <a:rPr lang="en-US" sz="2400" kern="1200"/>
            <a:t> </a:t>
          </a:r>
          <a:r>
            <a:rPr lang="en-US" sz="2400" kern="1200" err="1"/>
            <a:t>các</a:t>
          </a:r>
          <a:r>
            <a:rPr lang="en-US" sz="2400" kern="1200"/>
            <a:t> </a:t>
          </a:r>
          <a:r>
            <a:rPr lang="en-US" sz="2400" kern="1200" err="1"/>
            <a:t>ứng</a:t>
          </a:r>
          <a:r>
            <a:rPr lang="en-US" sz="2400" kern="1200"/>
            <a:t> </a:t>
          </a:r>
          <a:r>
            <a:rPr lang="en-US" sz="2400" kern="1200" err="1"/>
            <a:t>dụng</a:t>
          </a:r>
          <a:r>
            <a:rPr lang="en-US" sz="2400" kern="1200"/>
            <a:t> VNPT</a:t>
          </a:r>
        </a:p>
      </dsp:txBody>
      <dsp:txXfrm>
        <a:off x="363580" y="33144"/>
        <a:ext cx="4559820" cy="612672"/>
      </dsp:txXfrm>
    </dsp:sp>
    <dsp:sp modelId="{FA8A22AA-1306-4FEE-8363-E9E81C7D3694}">
      <dsp:nvSpPr>
        <dsp:cNvPr id="0" name=""/>
        <dsp:cNvSpPr/>
      </dsp:nvSpPr>
      <dsp:spPr>
        <a:xfrm>
          <a:off x="0" y="1385848"/>
          <a:ext cx="66087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717C3-B3B2-4476-BB64-4C20F712574D}">
      <dsp:nvSpPr>
        <dsp:cNvPr id="0" name=""/>
        <dsp:cNvSpPr/>
      </dsp:nvSpPr>
      <dsp:spPr>
        <a:xfrm>
          <a:off x="330436" y="1046368"/>
          <a:ext cx="46261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56" tIns="0" rIns="1748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/>
            <a:t>Đề</a:t>
          </a:r>
          <a:r>
            <a:rPr lang="en-US" sz="2400" kern="1200"/>
            <a:t> </a:t>
          </a:r>
          <a:r>
            <a:rPr lang="en-US" sz="2400" kern="1200" err="1"/>
            <a:t>xuất</a:t>
          </a:r>
          <a:r>
            <a:rPr lang="en-US" sz="2400" kern="1200"/>
            <a:t> </a:t>
          </a:r>
          <a:r>
            <a:rPr lang="en-US" sz="2400" kern="1200" err="1"/>
            <a:t>sản</a:t>
          </a:r>
          <a:r>
            <a:rPr lang="en-US" sz="2400" kern="1200"/>
            <a:t> </a:t>
          </a:r>
          <a:r>
            <a:rPr lang="en-US" sz="2400" kern="1200" err="1"/>
            <a:t>phẩm</a:t>
          </a:r>
          <a:r>
            <a:rPr lang="en-US" sz="2400" kern="1200"/>
            <a:t> ONE Link</a:t>
          </a:r>
        </a:p>
      </dsp:txBody>
      <dsp:txXfrm>
        <a:off x="363580" y="1079512"/>
        <a:ext cx="4559820" cy="612672"/>
      </dsp:txXfrm>
    </dsp:sp>
    <dsp:sp modelId="{6E58B956-4546-4523-8A03-5B189B436C63}">
      <dsp:nvSpPr>
        <dsp:cNvPr id="0" name=""/>
        <dsp:cNvSpPr/>
      </dsp:nvSpPr>
      <dsp:spPr>
        <a:xfrm>
          <a:off x="0" y="2429128"/>
          <a:ext cx="660872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53049-1E20-47EF-B2AD-CC02FA25ACC6}">
      <dsp:nvSpPr>
        <dsp:cNvPr id="0" name=""/>
        <dsp:cNvSpPr/>
      </dsp:nvSpPr>
      <dsp:spPr>
        <a:xfrm>
          <a:off x="330436" y="2089648"/>
          <a:ext cx="46261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856" tIns="0" rIns="1748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/>
            <a:t>Kiến</a:t>
          </a:r>
          <a:r>
            <a:rPr lang="en-US" sz="2400" kern="1200"/>
            <a:t> </a:t>
          </a:r>
          <a:r>
            <a:rPr lang="en-US" sz="2400" kern="1200" err="1"/>
            <a:t>nghị</a:t>
          </a:r>
          <a:r>
            <a:rPr lang="en-US" sz="2400" kern="1200"/>
            <a:t> &amp; </a:t>
          </a:r>
          <a:r>
            <a:rPr lang="en-US" sz="2400" kern="1200" err="1"/>
            <a:t>Đề</a:t>
          </a:r>
          <a:r>
            <a:rPr lang="en-US" sz="2400" kern="1200"/>
            <a:t> </a:t>
          </a:r>
          <a:r>
            <a:rPr lang="en-US" sz="2400" kern="1200" err="1"/>
            <a:t>xuất</a:t>
          </a:r>
          <a:endParaRPr lang="en-US" sz="2400" kern="1200"/>
        </a:p>
      </dsp:txBody>
      <dsp:txXfrm>
        <a:off x="363580" y="2122792"/>
        <a:ext cx="4559820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F47E2-9EB9-41F2-9D11-A1E707CB0151}">
      <dsp:nvSpPr>
        <dsp:cNvPr id="0" name=""/>
        <dsp:cNvSpPr/>
      </dsp:nvSpPr>
      <dsp:spPr>
        <a:xfrm>
          <a:off x="0" y="1063204"/>
          <a:ext cx="5537511" cy="33225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err="1"/>
            <a:t>Nhu</a:t>
          </a:r>
          <a:r>
            <a:rPr lang="en-US" sz="2600" b="1" kern="1200"/>
            <a:t> </a:t>
          </a:r>
          <a:r>
            <a:rPr lang="en-US" sz="2600" b="1" kern="1200" err="1"/>
            <a:t>cầu</a:t>
          </a:r>
          <a:r>
            <a:rPr lang="en-US" sz="2600" b="1" kern="1200"/>
            <a:t> </a:t>
          </a:r>
          <a:r>
            <a:rPr lang="en-US" sz="2600" b="1" kern="1200" err="1"/>
            <a:t>kĩ</a:t>
          </a:r>
          <a:r>
            <a:rPr lang="en-US" sz="2600" b="1" kern="1200"/>
            <a:t> </a:t>
          </a:r>
          <a:r>
            <a:rPr lang="en-US" sz="2600" b="1" kern="1200" err="1"/>
            <a:t>thuật</a:t>
          </a:r>
          <a:r>
            <a:rPr lang="en-US" sz="2600" b="1" kern="1200"/>
            <a:t> </a:t>
          </a:r>
          <a:r>
            <a:rPr lang="en-US" sz="2600" b="1" kern="1200" err="1"/>
            <a:t>viên</a:t>
          </a:r>
          <a:r>
            <a:rPr lang="en-US" sz="26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Lặp</a:t>
          </a:r>
          <a:r>
            <a:rPr lang="en-US" sz="2000" kern="1200"/>
            <a:t> </a:t>
          </a:r>
          <a:r>
            <a:rPr lang="en-US" sz="2000" kern="1200" err="1"/>
            <a:t>đặt</a:t>
          </a:r>
          <a:r>
            <a:rPr lang="en-US" sz="2000" kern="1200"/>
            <a:t> </a:t>
          </a:r>
          <a:r>
            <a:rPr lang="en-US" sz="2000" kern="1200" err="1"/>
            <a:t>cấu</a:t>
          </a:r>
          <a:r>
            <a:rPr lang="en-US" sz="2000" kern="1200"/>
            <a:t> </a:t>
          </a:r>
          <a:r>
            <a:rPr lang="en-US" sz="2000" kern="1200" err="1"/>
            <a:t>hình</a:t>
          </a:r>
          <a:r>
            <a:rPr lang="en-US" sz="2000" kern="1200"/>
            <a:t> </a:t>
          </a:r>
          <a:r>
            <a:rPr lang="en-US" sz="2000" kern="1200" err="1"/>
            <a:t>mạng</a:t>
          </a:r>
          <a:r>
            <a:rPr lang="en-US" sz="2000" kern="1200"/>
            <a:t> ban </a:t>
          </a:r>
          <a:r>
            <a:rPr lang="en-US" sz="2000" kern="1200" err="1"/>
            <a:t>đầu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Kiểm</a:t>
          </a:r>
          <a:r>
            <a:rPr lang="en-US" sz="2000" kern="1200"/>
            <a:t> </a:t>
          </a:r>
          <a:r>
            <a:rPr lang="en-US" sz="2000" kern="1200" err="1"/>
            <a:t>tra</a:t>
          </a:r>
          <a:r>
            <a:rPr lang="en-US" sz="2000" kern="1200"/>
            <a:t> </a:t>
          </a:r>
          <a:r>
            <a:rPr lang="en-US" sz="2000" kern="1200" err="1"/>
            <a:t>mạng</a:t>
          </a:r>
          <a:r>
            <a:rPr lang="en-US" sz="2000" kern="1200"/>
            <a:t> </a:t>
          </a:r>
          <a:r>
            <a:rPr lang="en-US" sz="2000" kern="1200" err="1"/>
            <a:t>khi</a:t>
          </a:r>
          <a:r>
            <a:rPr lang="en-US" sz="2000" kern="1200"/>
            <a:t> </a:t>
          </a:r>
          <a:r>
            <a:rPr lang="en-US" sz="2000" kern="1200" err="1"/>
            <a:t>có</a:t>
          </a:r>
          <a:r>
            <a:rPr lang="en-US" sz="2000" kern="1200"/>
            <a:t> </a:t>
          </a:r>
          <a:r>
            <a:rPr lang="en-US" sz="2000" kern="1200" err="1"/>
            <a:t>sự</a:t>
          </a:r>
          <a:r>
            <a:rPr lang="en-US" sz="2000" kern="1200"/>
            <a:t> </a:t>
          </a:r>
          <a:r>
            <a:rPr lang="en-US" sz="2000" kern="1200" err="1"/>
            <a:t>cố</a:t>
          </a:r>
          <a:r>
            <a:rPr lang="en-US" sz="2000" kern="1200"/>
            <a:t> (PON, WAN, </a:t>
          </a:r>
          <a:r>
            <a:rPr lang="en-US" sz="2000" kern="1200" err="1"/>
            <a:t>WiFi</a:t>
          </a:r>
          <a:r>
            <a:rPr lang="en-US" sz="2000" kern="1200"/>
            <a:t>)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Cấu</a:t>
          </a:r>
          <a:r>
            <a:rPr lang="en-US" sz="2000" kern="1200"/>
            <a:t> </a:t>
          </a:r>
          <a:r>
            <a:rPr lang="en-US" sz="2000" kern="1200" err="1"/>
            <a:t>hình</a:t>
          </a:r>
          <a:r>
            <a:rPr lang="en-US" sz="2000" kern="1200"/>
            <a:t> </a:t>
          </a:r>
          <a:r>
            <a:rPr lang="en-US" sz="2000" kern="1200" err="1"/>
            <a:t>dịch</a:t>
          </a:r>
          <a:r>
            <a:rPr lang="en-US" sz="2000" kern="1200"/>
            <a:t> </a:t>
          </a:r>
          <a:r>
            <a:rPr lang="en-US" sz="2000" kern="1200" err="1"/>
            <a:t>vụ</a:t>
          </a:r>
          <a:r>
            <a:rPr lang="en-US" sz="2000" kern="1200"/>
            <a:t> </a:t>
          </a:r>
          <a:r>
            <a:rPr lang="en-US" sz="2000" kern="1200" err="1"/>
            <a:t>đặc</a:t>
          </a:r>
          <a:r>
            <a:rPr lang="en-US" sz="2000" kern="1200"/>
            <a:t> </a:t>
          </a:r>
          <a:r>
            <a:rPr lang="en-US" sz="2000" kern="1200" err="1"/>
            <a:t>thù</a:t>
          </a:r>
          <a:r>
            <a:rPr lang="en-US" sz="2000" kern="1200"/>
            <a:t>: Mesh, IP Camera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Có</a:t>
          </a:r>
          <a:r>
            <a:rPr lang="en-US" sz="2000" kern="1200"/>
            <a:t> </a:t>
          </a:r>
          <a:r>
            <a:rPr lang="en-US" sz="2000" kern="1200" err="1"/>
            <a:t>lưu</a:t>
          </a:r>
          <a:r>
            <a:rPr lang="en-US" sz="2000" kern="1200"/>
            <a:t> firmware </a:t>
          </a:r>
          <a:r>
            <a:rPr lang="en-US" sz="2000" kern="1200" err="1"/>
            <a:t>mới</a:t>
          </a:r>
          <a:r>
            <a:rPr lang="en-US" sz="2000" kern="1200"/>
            <a:t> </a:t>
          </a:r>
          <a:r>
            <a:rPr lang="en-US" sz="2000" kern="1200" err="1"/>
            <a:t>nhất</a:t>
          </a:r>
          <a:r>
            <a:rPr lang="en-US" sz="2000" kern="1200"/>
            <a:t> </a:t>
          </a:r>
          <a:r>
            <a:rPr lang="en-US" sz="2000" kern="1200" err="1"/>
            <a:t>để</a:t>
          </a:r>
          <a:r>
            <a:rPr lang="en-US" sz="2000" kern="1200"/>
            <a:t> </a:t>
          </a:r>
          <a:r>
            <a:rPr lang="en-US" sz="2000" kern="1200" err="1"/>
            <a:t>tiện</a:t>
          </a:r>
          <a:r>
            <a:rPr lang="en-US" sz="2000" kern="1200"/>
            <a:t> </a:t>
          </a:r>
          <a:r>
            <a:rPr lang="en-US" sz="2000" kern="1200" err="1"/>
            <a:t>nâng</a:t>
          </a:r>
          <a:r>
            <a:rPr lang="en-US" sz="2000" kern="1200"/>
            <a:t> </a:t>
          </a:r>
          <a:r>
            <a:rPr lang="en-US" sz="2000" kern="1200" err="1"/>
            <a:t>cấp</a:t>
          </a:r>
          <a:r>
            <a:rPr lang="en-US" sz="2000" kern="1200"/>
            <a:t> (</a:t>
          </a:r>
          <a:r>
            <a:rPr lang="en-US" sz="2000" kern="1200" err="1"/>
            <a:t>tính</a:t>
          </a:r>
          <a:r>
            <a:rPr lang="en-US" sz="2000" kern="1200"/>
            <a:t> </a:t>
          </a:r>
          <a:r>
            <a:rPr lang="en-US" sz="2000" kern="1200" err="1"/>
            <a:t>năng</a:t>
          </a:r>
          <a:r>
            <a:rPr lang="en-US" sz="2000" kern="1200"/>
            <a:t> </a:t>
          </a:r>
          <a:r>
            <a:rPr lang="en-US" sz="2000" kern="1200" err="1"/>
            <a:t>nâng</a:t>
          </a:r>
          <a:r>
            <a:rPr lang="en-US" sz="2000" kern="1200"/>
            <a:t> </a:t>
          </a:r>
          <a:r>
            <a:rPr lang="en-US" sz="2000" kern="1200" err="1"/>
            <a:t>cấp</a:t>
          </a:r>
          <a:r>
            <a:rPr lang="en-US" sz="2000" kern="1200"/>
            <a:t> FW)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Hỗ</a:t>
          </a:r>
          <a:r>
            <a:rPr lang="en-US" sz="2000" kern="1200"/>
            <a:t> </a:t>
          </a:r>
          <a:r>
            <a:rPr lang="en-US" sz="2000" kern="1200" err="1"/>
            <a:t>trợ</a:t>
          </a:r>
          <a:r>
            <a:rPr lang="en-US" sz="2000" kern="1200"/>
            <a:t> </a:t>
          </a:r>
          <a:r>
            <a:rPr lang="en-US" sz="2000" kern="1200" err="1"/>
            <a:t>khách</a:t>
          </a:r>
          <a:r>
            <a:rPr lang="en-US" sz="2000" kern="1200"/>
            <a:t> </a:t>
          </a:r>
          <a:r>
            <a:rPr lang="en-US" sz="2000" kern="1200" err="1"/>
            <a:t>hàng</a:t>
          </a:r>
          <a:r>
            <a:rPr lang="en-US" sz="2000" kern="1200"/>
            <a:t> </a:t>
          </a:r>
          <a:r>
            <a:rPr lang="en-US" sz="2000" kern="1200" err="1"/>
            <a:t>từ</a:t>
          </a:r>
          <a:r>
            <a:rPr lang="en-US" sz="2000" kern="1200"/>
            <a:t> </a:t>
          </a:r>
          <a:r>
            <a:rPr lang="en-US" sz="2000" kern="1200" err="1"/>
            <a:t>xa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Cho </a:t>
          </a:r>
          <a:r>
            <a:rPr lang="en-US" sz="2000" b="1" kern="1200" err="1"/>
            <a:t>phép</a:t>
          </a:r>
          <a:r>
            <a:rPr lang="en-US" sz="2000" b="1" kern="1200"/>
            <a:t> </a:t>
          </a:r>
          <a:r>
            <a:rPr lang="en-US" sz="2000" b="1" kern="1200" err="1"/>
            <a:t>cấu</a:t>
          </a:r>
          <a:r>
            <a:rPr lang="en-US" sz="2000" b="1" kern="1200"/>
            <a:t> </a:t>
          </a:r>
          <a:r>
            <a:rPr lang="en-US" sz="2000" b="1" kern="1200" err="1"/>
            <a:t>hình</a:t>
          </a:r>
          <a:r>
            <a:rPr lang="en-US" sz="2000" b="1" kern="1200"/>
            <a:t> </a:t>
          </a:r>
          <a:r>
            <a:rPr lang="en-US" sz="2000" b="1" kern="1200" err="1"/>
            <a:t>điều</a:t>
          </a:r>
          <a:r>
            <a:rPr lang="en-US" sz="2000" b="1" kern="1200"/>
            <a:t> </a:t>
          </a:r>
          <a:r>
            <a:rPr lang="en-US" sz="2000" b="1" kern="1200" err="1"/>
            <a:t>khiển</a:t>
          </a:r>
          <a:r>
            <a:rPr lang="en-US" sz="2000" b="1" kern="1200"/>
            <a:t> ở </a:t>
          </a:r>
          <a:r>
            <a:rPr lang="en-US" sz="2000" b="1" kern="1200" err="1"/>
            <a:t>cả</a:t>
          </a:r>
          <a:r>
            <a:rPr lang="en-US" sz="2000" b="1" kern="1200"/>
            <a:t> Local </a:t>
          </a:r>
          <a:r>
            <a:rPr lang="en-US" sz="2000" b="1" kern="1200" err="1"/>
            <a:t>và</a:t>
          </a:r>
          <a:r>
            <a:rPr lang="en-US" sz="2000" b="1" kern="1200"/>
            <a:t> Cloud</a:t>
          </a:r>
          <a:endParaRPr lang="en-US" sz="2000" kern="1200"/>
        </a:p>
      </dsp:txBody>
      <dsp:txXfrm>
        <a:off x="0" y="1063204"/>
        <a:ext cx="5537511" cy="3322506"/>
      </dsp:txXfrm>
    </dsp:sp>
    <dsp:sp modelId="{2239B8FD-7753-45A8-99AC-AF6DD4BF31A1}">
      <dsp:nvSpPr>
        <dsp:cNvPr id="0" name=""/>
        <dsp:cNvSpPr/>
      </dsp:nvSpPr>
      <dsp:spPr>
        <a:xfrm>
          <a:off x="6092682" y="880334"/>
          <a:ext cx="5537511" cy="3322506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Nhu </a:t>
          </a:r>
          <a:r>
            <a:rPr lang="en-US" sz="2600" b="1" kern="1200" err="1"/>
            <a:t>cầu</a:t>
          </a:r>
          <a:r>
            <a:rPr lang="en-US" sz="2600" b="1" kern="1200"/>
            <a:t> </a:t>
          </a:r>
          <a:r>
            <a:rPr lang="en-US" sz="2600" b="1" kern="1200" err="1"/>
            <a:t>khách</a:t>
          </a:r>
          <a:r>
            <a:rPr lang="en-US" sz="2600" b="1" kern="1200"/>
            <a:t> </a:t>
          </a:r>
          <a:r>
            <a:rPr lang="en-US" sz="2600" b="1" kern="1200" err="1"/>
            <a:t>hàng</a:t>
          </a:r>
          <a:r>
            <a:rPr lang="en-US" sz="2600" b="1" kern="1200"/>
            <a:t> </a:t>
          </a:r>
          <a:r>
            <a:rPr lang="en-US" sz="2600" b="1" kern="1200" err="1"/>
            <a:t>cuối</a:t>
          </a:r>
          <a:r>
            <a:rPr lang="en-US" sz="26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Kết</a:t>
          </a:r>
          <a:r>
            <a:rPr lang="en-US" sz="2000" kern="1200"/>
            <a:t> </a:t>
          </a:r>
          <a:r>
            <a:rPr lang="en-US" sz="2000" kern="1200" err="1"/>
            <a:t>nối</a:t>
          </a:r>
          <a:r>
            <a:rPr lang="en-US" sz="2000" kern="1200"/>
            <a:t> </a:t>
          </a:r>
          <a:r>
            <a:rPr lang="en-US" sz="2000" kern="1200" err="1"/>
            <a:t>thiết</a:t>
          </a:r>
          <a:r>
            <a:rPr lang="en-US" sz="2000" kern="1200"/>
            <a:t> </a:t>
          </a:r>
          <a:r>
            <a:rPr lang="en-US" sz="2000" kern="1200" err="1"/>
            <a:t>bị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Reboot </a:t>
          </a:r>
          <a:r>
            <a:rPr lang="en-US" sz="2000" kern="1200" err="1"/>
            <a:t>thiết</a:t>
          </a:r>
          <a:r>
            <a:rPr lang="en-US" sz="2000" kern="1200"/>
            <a:t> </a:t>
          </a:r>
          <a:r>
            <a:rPr lang="en-US" sz="2000" kern="1200" err="1"/>
            <a:t>bị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Đổi</a:t>
          </a:r>
          <a:r>
            <a:rPr lang="en-US" sz="2000" kern="1200"/>
            <a:t> </a:t>
          </a:r>
          <a:r>
            <a:rPr lang="en-US" sz="2000" kern="1200" err="1"/>
            <a:t>mật</a:t>
          </a:r>
          <a:r>
            <a:rPr lang="en-US" sz="2000" kern="1200"/>
            <a:t> </a:t>
          </a:r>
          <a:r>
            <a:rPr lang="en-US" sz="2000" kern="1200" err="1"/>
            <a:t>khẩu</a:t>
          </a:r>
          <a:r>
            <a:rPr lang="en-US" sz="2000" kern="1200"/>
            <a:t> </a:t>
          </a:r>
          <a:r>
            <a:rPr lang="en-US" sz="2000" kern="1200" err="1"/>
            <a:t>wifi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Cấu</a:t>
          </a:r>
          <a:r>
            <a:rPr lang="en-US" sz="2000" kern="1200"/>
            <a:t> </a:t>
          </a:r>
          <a:r>
            <a:rPr lang="en-US" sz="2000" kern="1200" err="1"/>
            <a:t>hình</a:t>
          </a:r>
          <a:r>
            <a:rPr lang="en-US" sz="2000" kern="1200"/>
            <a:t> NAT port </a:t>
          </a:r>
          <a:r>
            <a:rPr lang="en-US" sz="2000" kern="1200" err="1"/>
            <a:t>cho</a:t>
          </a:r>
          <a:r>
            <a:rPr lang="en-US" sz="2000" kern="1200"/>
            <a:t> Camera </a:t>
          </a:r>
          <a:r>
            <a:rPr lang="en-US" sz="2000" kern="1200" err="1"/>
            <a:t>của</a:t>
          </a:r>
          <a:r>
            <a:rPr lang="en-US" sz="2000" kern="1200"/>
            <a:t> </a:t>
          </a:r>
          <a:r>
            <a:rPr lang="en-US" sz="2000" kern="1200" err="1"/>
            <a:t>các</a:t>
          </a:r>
          <a:r>
            <a:rPr lang="en-US" sz="2000" kern="1200"/>
            <a:t> </a:t>
          </a:r>
          <a:r>
            <a:rPr lang="en-US" sz="2000" kern="1200" err="1"/>
            <a:t>hãng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Bật</a:t>
          </a:r>
          <a:r>
            <a:rPr lang="en-US" sz="2000" kern="1200"/>
            <a:t> </a:t>
          </a:r>
          <a:r>
            <a:rPr lang="en-US" sz="2000" kern="1200" err="1"/>
            <a:t>tắt</a:t>
          </a:r>
          <a:r>
            <a:rPr lang="en-US" sz="2000" kern="1200"/>
            <a:t> </a:t>
          </a:r>
          <a:r>
            <a:rPr lang="en-US" sz="2000" kern="1200" err="1"/>
            <a:t>wifi</a:t>
          </a:r>
          <a:r>
            <a:rPr lang="en-US" sz="2000" kern="1200"/>
            <a:t> </a:t>
          </a:r>
          <a:r>
            <a:rPr lang="en-US" sz="2000" kern="1200" err="1"/>
            <a:t>theo</a:t>
          </a:r>
          <a:r>
            <a:rPr lang="en-US" sz="2000" kern="1200"/>
            <a:t> </a:t>
          </a:r>
          <a:r>
            <a:rPr lang="en-US" sz="2000" kern="1200" err="1"/>
            <a:t>giờ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err="1"/>
            <a:t>Xem</a:t>
          </a:r>
          <a:r>
            <a:rPr lang="en-US" sz="2000" kern="1200"/>
            <a:t>/</a:t>
          </a:r>
          <a:r>
            <a:rPr lang="en-US" sz="2000" kern="1200" err="1"/>
            <a:t>chặn</a:t>
          </a:r>
          <a:r>
            <a:rPr lang="en-US" sz="2000" kern="1200"/>
            <a:t> </a:t>
          </a:r>
          <a:r>
            <a:rPr lang="en-US" sz="2000" kern="1200" err="1"/>
            <a:t>thiết</a:t>
          </a:r>
          <a:r>
            <a:rPr lang="en-US" sz="2000" kern="1200"/>
            <a:t> </a:t>
          </a:r>
          <a:r>
            <a:rPr lang="en-US" sz="2000" kern="1200" err="1"/>
            <a:t>bị</a:t>
          </a:r>
          <a:r>
            <a:rPr lang="en-US" sz="2000" kern="1200"/>
            <a:t> </a:t>
          </a:r>
          <a:r>
            <a:rPr lang="en-US" sz="2000" kern="1200" err="1"/>
            <a:t>truy</a:t>
          </a:r>
          <a:r>
            <a:rPr lang="en-US" sz="2000" kern="1200"/>
            <a:t> </a:t>
          </a:r>
          <a:r>
            <a:rPr lang="en-US" sz="2000" kern="1200" err="1"/>
            <a:t>cập</a:t>
          </a:r>
          <a:r>
            <a:rPr lang="en-US" sz="2000" kern="1200"/>
            <a:t> </a:t>
          </a:r>
          <a:r>
            <a:rPr lang="en-US" sz="2000" kern="1200" err="1"/>
            <a:t>wifi</a:t>
          </a:r>
          <a:r>
            <a:rPr lang="en-US" sz="2000" kern="1200"/>
            <a:t>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Cho </a:t>
          </a:r>
          <a:r>
            <a:rPr lang="en-US" sz="2000" b="1" kern="1200" err="1"/>
            <a:t>phép</a:t>
          </a:r>
          <a:r>
            <a:rPr lang="en-US" sz="2000" b="1" kern="1200"/>
            <a:t> </a:t>
          </a:r>
          <a:r>
            <a:rPr lang="en-US" sz="2000" b="1" kern="1200" err="1"/>
            <a:t>cấu</a:t>
          </a:r>
          <a:r>
            <a:rPr lang="en-US" sz="2000" b="1" kern="1200"/>
            <a:t> </a:t>
          </a:r>
          <a:r>
            <a:rPr lang="en-US" sz="2000" b="1" kern="1200" err="1"/>
            <a:t>hình</a:t>
          </a:r>
          <a:r>
            <a:rPr lang="en-US" sz="2000" b="1" kern="1200"/>
            <a:t> </a:t>
          </a:r>
          <a:r>
            <a:rPr lang="en-US" sz="2000" b="1" kern="1200" err="1"/>
            <a:t>điều</a:t>
          </a:r>
          <a:r>
            <a:rPr lang="en-US" sz="2000" b="1" kern="1200"/>
            <a:t> </a:t>
          </a:r>
          <a:r>
            <a:rPr lang="en-US" sz="2000" b="1" kern="1200" err="1"/>
            <a:t>khiển</a:t>
          </a:r>
          <a:r>
            <a:rPr lang="en-US" sz="2000" b="1" kern="1200"/>
            <a:t> ở </a:t>
          </a:r>
          <a:r>
            <a:rPr lang="en-US" sz="2000" b="1" kern="1200" err="1"/>
            <a:t>cả</a:t>
          </a:r>
          <a:r>
            <a:rPr lang="en-US" sz="2000" b="1" kern="1200"/>
            <a:t> Local </a:t>
          </a:r>
          <a:r>
            <a:rPr lang="en-US" sz="2000" b="1" kern="1200" err="1"/>
            <a:t>và</a:t>
          </a:r>
          <a:r>
            <a:rPr lang="en-US" sz="2000" b="1" kern="1200"/>
            <a:t> Cloud</a:t>
          </a:r>
          <a:r>
            <a:rPr lang="en-US" sz="2000" kern="1200"/>
            <a:t> </a:t>
          </a:r>
        </a:p>
      </dsp:txBody>
      <dsp:txXfrm>
        <a:off x="6092682" y="880334"/>
        <a:ext cx="5537511" cy="332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2D69-CE2F-CF4F-ACD7-BFF7D44691F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2B61-44CA-5645-AF28-3CE9DE55E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2B61-44CA-5645-AF28-3CE9DE55E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Hạn</a:t>
            </a:r>
            <a:r>
              <a:rPr lang="en-US" baseline="0"/>
              <a:t> </a:t>
            </a:r>
            <a:r>
              <a:rPr lang="en-US" baseline="0" err="1"/>
              <a:t>chế</a:t>
            </a:r>
            <a:r>
              <a:rPr lang="en-US" baseline="0"/>
              <a:t>: Do </a:t>
            </a:r>
            <a:r>
              <a:rPr lang="en-US" baseline="0" err="1"/>
              <a:t>còn</a:t>
            </a:r>
            <a:r>
              <a:rPr lang="en-US" baseline="0"/>
              <a:t> </a:t>
            </a:r>
            <a:r>
              <a:rPr lang="en-US" baseline="0" err="1"/>
              <a:t>đang</a:t>
            </a:r>
            <a:r>
              <a:rPr lang="en-US" baseline="0"/>
              <a:t> </a:t>
            </a:r>
            <a:r>
              <a:rPr lang="en-US" baseline="0" err="1"/>
              <a:t>trong</a:t>
            </a:r>
            <a:r>
              <a:rPr lang="en-US" baseline="0"/>
              <a:t> </a:t>
            </a:r>
            <a:r>
              <a:rPr lang="en-US" baseline="0" err="1"/>
              <a:t>quá</a:t>
            </a:r>
            <a:r>
              <a:rPr lang="en-US" baseline="0"/>
              <a:t> </a:t>
            </a:r>
            <a:r>
              <a:rPr lang="en-US" baseline="0" err="1"/>
              <a:t>trình</a:t>
            </a:r>
            <a:r>
              <a:rPr lang="en-US" baseline="0"/>
              <a:t> </a:t>
            </a:r>
            <a:r>
              <a:rPr lang="en-US" baseline="0" err="1"/>
              <a:t>phát</a:t>
            </a:r>
            <a:r>
              <a:rPr lang="en-US" baseline="0"/>
              <a:t> </a:t>
            </a:r>
            <a:r>
              <a:rPr lang="en-US" baseline="0" err="1"/>
              <a:t>triển</a:t>
            </a:r>
            <a:r>
              <a:rPr lang="en-US" baseline="0"/>
              <a:t> </a:t>
            </a:r>
            <a:r>
              <a:rPr lang="en-US" baseline="0" err="1"/>
              <a:t>nên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một</a:t>
            </a:r>
            <a:r>
              <a:rPr lang="en-US" baseline="0"/>
              <a:t> </a:t>
            </a:r>
            <a:r>
              <a:rPr lang="en-US" baseline="0" err="1"/>
              <a:t>số</a:t>
            </a:r>
            <a:r>
              <a:rPr lang="en-US" baseline="0"/>
              <a:t> </a:t>
            </a:r>
            <a:r>
              <a:rPr lang="en-US" baseline="0" err="1"/>
              <a:t>thời</a:t>
            </a:r>
            <a:r>
              <a:rPr lang="en-US" baseline="0"/>
              <a:t> </a:t>
            </a:r>
            <a:r>
              <a:rPr lang="en-US" baseline="0" err="1"/>
              <a:t>điểm</a:t>
            </a:r>
            <a:r>
              <a:rPr lang="en-US" baseline="0"/>
              <a:t> </a:t>
            </a:r>
            <a:r>
              <a:rPr lang="en-US" baseline="0" err="1"/>
              <a:t>tính</a:t>
            </a:r>
            <a:r>
              <a:rPr lang="en-US" baseline="0"/>
              <a:t> </a:t>
            </a:r>
            <a:r>
              <a:rPr lang="en-US" baseline="0" err="1"/>
              <a:t>năng</a:t>
            </a:r>
            <a:r>
              <a:rPr lang="en-US" baseline="0"/>
              <a:t> </a:t>
            </a:r>
            <a:r>
              <a:rPr lang="en-US" baseline="0" err="1"/>
              <a:t>bị</a:t>
            </a:r>
            <a:r>
              <a:rPr lang="en-US" baseline="0"/>
              <a:t> </a:t>
            </a:r>
            <a:r>
              <a:rPr lang="en-US" baseline="0" err="1"/>
              <a:t>tắt</a:t>
            </a:r>
            <a:r>
              <a:rPr lang="en-US" baseline="0"/>
              <a:t> </a:t>
            </a:r>
            <a:r>
              <a:rPr lang="en-US" baseline="0" err="1"/>
              <a:t>để</a:t>
            </a:r>
            <a:r>
              <a:rPr lang="en-US" baseline="0"/>
              <a:t> </a:t>
            </a:r>
            <a:r>
              <a:rPr lang="en-US" baseline="0" err="1"/>
              <a:t>nâng</a:t>
            </a:r>
            <a:r>
              <a:rPr lang="en-US" baseline="0"/>
              <a:t> </a:t>
            </a:r>
            <a:r>
              <a:rPr lang="en-US" baseline="0" err="1"/>
              <a:t>cấp</a:t>
            </a:r>
            <a:r>
              <a:rPr lang="en-US" baseline="0"/>
              <a:t> (</a:t>
            </a:r>
            <a:r>
              <a:rPr lang="en-US" baseline="0" err="1"/>
              <a:t>thông</a:t>
            </a:r>
            <a:r>
              <a:rPr lang="en-US" baseline="0"/>
              <a:t> tin </a:t>
            </a:r>
            <a:r>
              <a:rPr lang="en-US" baseline="0" err="1"/>
              <a:t>nhận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từ</a:t>
            </a:r>
            <a:r>
              <a:rPr lang="en-US" baseline="0"/>
              <a:t> CSKH)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2B61-44CA-5645-AF28-3CE9DE55E6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2B61-44CA-5645-AF28-3CE9DE55E6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4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Cần</a:t>
            </a:r>
            <a:r>
              <a:rPr lang="en-US" baseline="0"/>
              <a:t> </a:t>
            </a:r>
            <a:r>
              <a:rPr lang="en-US" baseline="0" err="1"/>
              <a:t>làm</a:t>
            </a:r>
            <a:r>
              <a:rPr lang="en-US" baseline="0"/>
              <a:t> </a:t>
            </a:r>
            <a:r>
              <a:rPr lang="en-US" baseline="0" err="1"/>
              <a:t>rõ</a:t>
            </a:r>
            <a:r>
              <a:rPr lang="en-US" baseline="0"/>
              <a:t> </a:t>
            </a:r>
            <a:r>
              <a:rPr lang="en-US" baseline="0" err="1"/>
              <a:t>hơn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điểm</a:t>
            </a:r>
            <a:r>
              <a:rPr lang="en-US" baseline="0"/>
              <a:t> </a:t>
            </a:r>
            <a:r>
              <a:rPr lang="en-US" baseline="0" err="1"/>
              <a:t>tích</a:t>
            </a:r>
            <a:r>
              <a:rPr lang="en-US" baseline="0"/>
              <a:t> </a:t>
            </a:r>
            <a:r>
              <a:rPr lang="en-US" baseline="0" err="1"/>
              <a:t>hợp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2B61-44CA-5645-AF28-3CE9DE55E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8988" y="2200275"/>
            <a:ext cx="8863012" cy="12409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988" y="3498344"/>
            <a:ext cx="8863012" cy="4878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018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885825"/>
            <a:ext cx="11501437" cy="5291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86B0E-4800-45B6-ABF4-C14C9AB477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5B12C334-76DF-447B-8997-728B0F854225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00238" y="1"/>
            <a:ext cx="10001952" cy="7143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2400" b="1" i="0">
                <a:solidFill>
                  <a:srgbClr val="207DB9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0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900113"/>
            <a:ext cx="3076575" cy="5276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900113"/>
            <a:ext cx="8243887" cy="5276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86B0E-4800-45B6-ABF4-C14C9AB477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5B12C334-76DF-447B-8997-728B0F854225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900238" y="1"/>
            <a:ext cx="10001952" cy="7143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207DB9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07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51" y="636608"/>
            <a:ext cx="5127449" cy="588010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5681" y="3631335"/>
            <a:ext cx="7630857" cy="86527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baseline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/>
              <a:t>Tiêu đề một dòng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5681" y="4578194"/>
            <a:ext cx="7630857" cy="146378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Tiêu đề phụ bổ trợ nội dung cho tiêu đề chính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1" y="364658"/>
            <a:ext cx="3368448" cy="67500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611881" y="3289351"/>
            <a:ext cx="914670" cy="122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6516710"/>
            <a:ext cx="12191999" cy="341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" y="6528140"/>
            <a:ext cx="1430682" cy="297402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1377864" y="6516710"/>
            <a:ext cx="814135" cy="341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7864" y="6516710"/>
            <a:ext cx="814135" cy="34129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71563" y="1746249"/>
            <a:ext cx="9586913" cy="533400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417CB4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071563" y="2386012"/>
            <a:ext cx="9586913" cy="3357563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25000"/>
                  </a:schemeClr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  <a:lvl2pPr>
              <a:defRPr b="0" i="0">
                <a:solidFill>
                  <a:schemeClr val="bg2">
                    <a:lumMod val="25000"/>
                  </a:schemeClr>
                </a:solidFill>
                <a:latin typeface="UTM Neo Sans Intel" charset="0"/>
                <a:ea typeface="UTM Neo Sans Intel" charset="0"/>
                <a:cs typeface="UTM Neo Sans Intel" charset="0"/>
              </a:defRPr>
            </a:lvl2pPr>
            <a:lvl3pPr>
              <a:defRPr b="0" i="0">
                <a:solidFill>
                  <a:schemeClr val="bg2">
                    <a:lumMod val="25000"/>
                  </a:schemeClr>
                </a:solidFill>
                <a:latin typeface="UTM Neo Sans Intel" charset="0"/>
                <a:ea typeface="UTM Neo Sans Intel" charset="0"/>
                <a:cs typeface="UTM Neo Sans Intel" charset="0"/>
              </a:defRPr>
            </a:lvl3pPr>
            <a:lvl4pPr>
              <a:defRPr b="0" i="0">
                <a:solidFill>
                  <a:schemeClr val="bg2">
                    <a:lumMod val="25000"/>
                  </a:schemeClr>
                </a:solidFill>
                <a:latin typeface="UTM Neo Sans Intel" charset="0"/>
                <a:ea typeface="UTM Neo Sans Intel" charset="0"/>
                <a:cs typeface="UTM Neo Sans Intel" charset="0"/>
              </a:defRPr>
            </a:lvl4pPr>
            <a:lvl5pPr>
              <a:defRPr b="0" i="0">
                <a:solidFill>
                  <a:schemeClr val="bg2">
                    <a:lumMod val="25000"/>
                  </a:schemeClr>
                </a:solidFill>
                <a:latin typeface="UTM Neo Sans Intel" charset="0"/>
                <a:ea typeface="UTM Neo Sans Intel" charset="0"/>
                <a:cs typeface="UTM Neo Sans Inte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20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14700" y="2171700"/>
            <a:ext cx="8877300" cy="16346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1" i="0" baseline="0">
                <a:solidFill>
                  <a:schemeClr val="bg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386B0E-4800-45B6-ABF4-C14C9AB477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5B12C334-76DF-447B-8997-728B0F854225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0238" y="1"/>
            <a:ext cx="10001952" cy="7143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2400" b="1" i="0">
                <a:solidFill>
                  <a:srgbClr val="207DB9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094282"/>
            <a:ext cx="11632367" cy="508268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TM Neo Sans Intel" charset="0"/>
                <a:ea typeface="UTM Neo Sans Intel" charset="0"/>
                <a:cs typeface="UTM Neo Sans Intel" charset="0"/>
              </a:defRPr>
            </a:lvl1pPr>
            <a:lvl2pPr>
              <a:defRPr b="0" i="0">
                <a:latin typeface="UTM Neo Sans Intel" charset="0"/>
                <a:ea typeface="UTM Neo Sans Intel" charset="0"/>
                <a:cs typeface="UTM Neo Sans Intel" charset="0"/>
              </a:defRPr>
            </a:lvl2pPr>
            <a:lvl3pPr>
              <a:defRPr b="0" i="0">
                <a:latin typeface="UTM Neo Sans Intel" charset="0"/>
                <a:ea typeface="UTM Neo Sans Intel" charset="0"/>
                <a:cs typeface="UTM Neo Sans Intel" charset="0"/>
              </a:defRPr>
            </a:lvl3pPr>
            <a:lvl4pPr>
              <a:defRPr b="0" i="0">
                <a:latin typeface="UTM Neo Sans Intel" charset="0"/>
                <a:ea typeface="UTM Neo Sans Intel" charset="0"/>
                <a:cs typeface="UTM Neo Sans Intel" charset="0"/>
              </a:defRPr>
            </a:lvl4pPr>
            <a:lvl5pPr>
              <a:defRPr b="0" i="0">
                <a:latin typeface="UTM Neo Sans Intel" charset="0"/>
                <a:ea typeface="UTM Neo Sans Intel" charset="0"/>
                <a:cs typeface="UTM Neo Sans Inte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7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81C97E-3624-4E8E-89E1-183E50D1AB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E9108DF8-9EB2-48EE-8D8D-2C1A15C36198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4D13D5-6E9E-414A-BFD6-6A35A1015B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663" y="6383338"/>
            <a:ext cx="116522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9ED3FE0-963F-4996-AE56-80464FECFD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875" y="6300788"/>
            <a:ext cx="1241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94282"/>
            <a:ext cx="5632704" cy="5082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4" y="1094282"/>
            <a:ext cx="5675126" cy="5082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22226" y="1"/>
            <a:ext cx="7136567" cy="89941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 i="0">
                <a:solidFill>
                  <a:schemeClr val="bg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4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95350"/>
            <a:ext cx="56546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843088"/>
            <a:ext cx="5654675" cy="4346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895350"/>
            <a:ext cx="56435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43088"/>
            <a:ext cx="5643563" cy="4346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86B0E-4800-45B6-ABF4-C14C9AB477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5B12C334-76DF-447B-8997-728B0F854225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00238" y="1"/>
            <a:ext cx="10001952" cy="7143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2400" b="1" i="0">
                <a:solidFill>
                  <a:srgbClr val="207DB9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25500" y="27527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4000" b="1" i="0">
                <a:solidFill>
                  <a:srgbClr val="417CB4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9ED3FE0-963F-4996-AE56-80464FECFD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5775" y="4985163"/>
            <a:ext cx="1877569" cy="3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SI\Desktop\310120-55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3342" y="2048656"/>
            <a:ext cx="2564127" cy="660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65">
            <a:extLst>
              <a:ext uri="{FF2B5EF4-FFF2-40B4-BE49-F238E27FC236}">
                <a16:creationId xmlns:a16="http://schemas.microsoft.com/office/drawing/2014/main" id="{54AAE713-2634-4C55-84ED-E9FB7EF9D9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87938" y="5024438"/>
            <a:ext cx="34671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SzPct val="25000"/>
              <a:defRPr/>
            </a:pPr>
            <a:r>
              <a:rPr lang="vi-VN" sz="1200" b="1">
                <a:solidFill>
                  <a:srgbClr val="0066B3"/>
                </a:solidFill>
                <a:cs typeface="Arial" panose="020B0604020202020204" pitchFamily="34" charset="0"/>
                <a:sym typeface="Arial" panose="020B0604020202020204" pitchFamily="34" charset="0"/>
              </a:rPr>
              <a:t>TRỤ </a:t>
            </a:r>
            <a:r>
              <a:rPr lang="vi-VN" sz="1200" b="1">
                <a:solidFill>
                  <a:srgbClr val="0070C0"/>
                </a:solidFill>
                <a:cs typeface="Arial" panose="020B0604020202020204" pitchFamily="34" charset="0"/>
                <a:sym typeface="Arial" panose="020B0604020202020204" pitchFamily="34" charset="0"/>
              </a:rPr>
              <a:t>SỞ CHÍNH</a:t>
            </a:r>
          </a:p>
          <a:p>
            <a:pPr>
              <a:buSzPct val="25000"/>
              <a:defRPr/>
            </a:pPr>
            <a:r>
              <a:rPr lang="vi-VN" sz="1200" b="1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Địa chỉ: </a:t>
            </a:r>
            <a: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124 Hoàng Quốc Việt, Cầu Giấy, Hà nội</a:t>
            </a:r>
            <a:b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vi-VN" sz="1200" b="1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Điện thoại: </a:t>
            </a:r>
            <a: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(+84) 4 3748 0922 </a:t>
            </a:r>
            <a:b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vi-VN" sz="1200" b="1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Fax: </a:t>
            </a:r>
            <a: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(+84) 4 3784 0925</a:t>
            </a:r>
          </a:p>
          <a:p>
            <a:pPr>
              <a:defRPr/>
            </a:pPr>
            <a:endParaRPr lang="en-US" sz="120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Shape 167">
            <a:extLst>
              <a:ext uri="{FF2B5EF4-FFF2-40B4-BE49-F238E27FC236}">
                <a16:creationId xmlns:a16="http://schemas.microsoft.com/office/drawing/2014/main" id="{A8E829EF-257E-45CC-A56C-D62BC67D90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1038" y="5018088"/>
            <a:ext cx="36750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SzPct val="25000"/>
              <a:defRPr/>
            </a:pPr>
            <a:r>
              <a:rPr lang="vi-VN" sz="1200" b="1">
                <a:solidFill>
                  <a:srgbClr val="0066B3"/>
                </a:solidFill>
                <a:cs typeface="Arial" panose="020B0604020202020204" pitchFamily="34" charset="0"/>
                <a:sym typeface="Arial" panose="020B0604020202020204" pitchFamily="34" charset="0"/>
              </a:rPr>
              <a:t>VP ĐẠI DIỆN TẠI HỒ CHÍ MINH</a:t>
            </a:r>
          </a:p>
          <a:p>
            <a:pPr>
              <a:buSzPct val="25000"/>
              <a:defRPr/>
            </a:pPr>
            <a:r>
              <a:rPr lang="vi-VN" sz="1200" b="1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Địa chỉ: </a:t>
            </a:r>
            <a: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Tầng 8 tòa nhà Waseco - Số 10, phố Phổ Quang, quận Tân Bình,TPHCM</a:t>
            </a:r>
            <a:b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vi-VN" sz="1200" b="1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Điện thoại: </a:t>
            </a:r>
            <a: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(+84) 8 3842 2888 </a:t>
            </a:r>
            <a:b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vi-VN" sz="1200" b="1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Fax: </a:t>
            </a:r>
            <a:r>
              <a:rPr lang="vi-VN" sz="1200">
                <a:solidFill>
                  <a:srgbClr val="595959"/>
                </a:solidFill>
                <a:cs typeface="Arial" panose="020B0604020202020204" pitchFamily="34" charset="0"/>
                <a:sym typeface="Arial" panose="020B0604020202020204" pitchFamily="34" charset="0"/>
              </a:rPr>
              <a:t>(+84) 8 3997 4515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680D5-C0B8-48A7-AF00-9122E2FEBC7D}"/>
              </a:ext>
            </a:extLst>
          </p:cNvPr>
          <p:cNvSpPr/>
          <p:nvPr userDrawn="1"/>
        </p:nvSpPr>
        <p:spPr>
          <a:xfrm>
            <a:off x="5176838" y="4994275"/>
            <a:ext cx="487362" cy="46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37CFF-2DD8-482E-96FF-DD892130F9DC}"/>
              </a:ext>
            </a:extLst>
          </p:cNvPr>
          <p:cNvSpPr/>
          <p:nvPr userDrawn="1"/>
        </p:nvSpPr>
        <p:spPr>
          <a:xfrm>
            <a:off x="8385175" y="4994275"/>
            <a:ext cx="485775" cy="46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9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763" y="987425"/>
            <a:ext cx="685799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4" y="987425"/>
            <a:ext cx="4386262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86B0E-4800-45B6-ABF4-C14C9AB477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5B12C334-76DF-447B-8997-728B0F854225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00238" y="1"/>
            <a:ext cx="10001952" cy="7143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2400" b="1" i="0">
                <a:solidFill>
                  <a:srgbClr val="207DB9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54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2050" y="987425"/>
            <a:ext cx="6829425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6" y="987425"/>
            <a:ext cx="440055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86B0E-4800-45B6-ABF4-C14C9AB477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8063" y="6281738"/>
            <a:ext cx="390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fld id="{5B12C334-76DF-447B-8997-728B0F854225}" type="slidenum">
              <a:rPr lang="en-US" sz="1200" smtClean="0">
                <a:solidFill>
                  <a:srgbClr val="0070C0"/>
                </a:solidFill>
                <a:latin typeface="UTM Neo Sans Intel"/>
                <a:ea typeface="UTM Neo Sans Intel"/>
                <a:cs typeface="UTM Neo Sans Intel"/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0070C0"/>
              </a:solidFill>
              <a:latin typeface="UTM Neo Sans Intel"/>
              <a:ea typeface="UTM Neo Sans Intel"/>
              <a:cs typeface="UTM Neo Sans Inte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00238" y="1"/>
            <a:ext cx="10001952" cy="7143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2400" b="1" i="0">
                <a:solidFill>
                  <a:srgbClr val="207DB9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6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988" y="2649605"/>
            <a:ext cx="8863012" cy="1240916"/>
          </a:xfrm>
        </p:spPr>
        <p:txBody>
          <a:bodyPr>
            <a:normAutofit/>
          </a:bodyPr>
          <a:lstStyle/>
          <a:p>
            <a:r>
              <a:rPr lang="en-US"/>
              <a:t>Đề xuất tích hợp hệ thống ONE Link với ứng dụng ONE App</a:t>
            </a:r>
          </a:p>
        </p:txBody>
      </p:sp>
    </p:spTree>
    <p:extLst>
      <p:ext uri="{BB962C8B-B14F-4D97-AF65-F5344CB8AC3E}">
        <p14:creationId xmlns:p14="http://schemas.microsoft.com/office/powerpoint/2010/main" val="166075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đoàn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UTM Neo Sans Intel"/>
              </a:rPr>
              <a:t>Tích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hợp</a:t>
            </a:r>
            <a:r>
              <a:rPr lang="en-US">
                <a:latin typeface="UTM Neo Sans Intel"/>
              </a:rPr>
              <a:t> ONE Apps </a:t>
            </a:r>
            <a:r>
              <a:rPr lang="en-US" err="1">
                <a:latin typeface="UTM Neo Sans Intel"/>
              </a:rPr>
              <a:t>để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thêm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các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khả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năng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tương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tác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thiết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bị</a:t>
            </a:r>
            <a:r>
              <a:rPr lang="en-US">
                <a:latin typeface="UTM Neo Sans Intel"/>
              </a:rPr>
              <a:t> CPE </a:t>
            </a:r>
            <a:r>
              <a:rPr lang="en-US" err="1">
                <a:latin typeface="UTM Neo Sans Intel"/>
              </a:rPr>
              <a:t>đầu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cuối</a:t>
            </a:r>
          </a:p>
          <a:p>
            <a:r>
              <a:rPr lang="en-US" err="1">
                <a:latin typeface="UTM Neo Sans Intel"/>
              </a:rPr>
              <a:t>Hỗ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trợ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tích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hợp</a:t>
            </a:r>
            <a:r>
              <a:rPr lang="en-US">
                <a:latin typeface="UTM Neo Sans Intel"/>
              </a:rPr>
              <a:t> ONE Link </a:t>
            </a:r>
            <a:r>
              <a:rPr lang="en-US" err="1">
                <a:latin typeface="UTM Neo Sans Intel"/>
              </a:rPr>
              <a:t>với</a:t>
            </a:r>
            <a:r>
              <a:rPr lang="en-US">
                <a:latin typeface="UTM Neo Sans Intel"/>
              </a:rPr>
              <a:t> </a:t>
            </a:r>
            <a:r>
              <a:rPr lang="en-US" err="1">
                <a:latin typeface="UTM Neo Sans Intel"/>
              </a:rPr>
              <a:t>các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hệ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thống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nội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bộ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Tập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đoàn</a:t>
            </a:r>
            <a:endParaRPr lang="en-US">
              <a:latin typeface="UTM Neo Sans Intel"/>
            </a:endParaRPr>
          </a:p>
          <a:p>
            <a:r>
              <a:rPr lang="en-US" err="1">
                <a:latin typeface="UTM Neo Sans Intel"/>
              </a:rPr>
              <a:t>Hỗ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trợ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làm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việc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với</a:t>
            </a:r>
            <a:r>
              <a:rPr lang="en-US">
                <a:latin typeface="UTM Neo Sans Intel"/>
              </a:rPr>
              <a:t> VNPT TTP </a:t>
            </a:r>
            <a:r>
              <a:rPr lang="en-US" err="1">
                <a:latin typeface="UTM Neo Sans Intel"/>
              </a:rPr>
              <a:t>để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sản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phẩm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đáp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ứng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các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nhu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cầu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thực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tiễn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của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kĩ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thuật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viên</a:t>
            </a:r>
            <a:endParaRPr lang="en-US">
              <a:latin typeface="UTM Neo Sans Inte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87072"/>
              </p:ext>
            </p:extLst>
          </p:nvPr>
        </p:nvGraphicFramePr>
        <p:xfrm>
          <a:off x="1732426" y="3731258"/>
          <a:ext cx="920972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2">
                  <a:extLst>
                    <a:ext uri="{9D8B030D-6E8A-4147-A177-3AD203B41FA5}">
                      <a16:colId xmlns:a16="http://schemas.microsoft.com/office/drawing/2014/main" val="133288470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927101213"/>
                    </a:ext>
                  </a:extLst>
                </a:gridCol>
                <a:gridCol w="5669279">
                  <a:extLst>
                    <a:ext uri="{9D8B030D-6E8A-4147-A177-3AD203B41FA5}">
                      <a16:colId xmlns:a16="http://schemas.microsoft.com/office/drawing/2014/main" val="389664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Đầu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hệ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thống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Giao </a:t>
                      </a:r>
                      <a:r>
                        <a:rPr lang="en-US" err="1"/>
                        <a:t>thức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Mục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đích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kết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nối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2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HTTP,</a:t>
                      </a:r>
                      <a:r>
                        <a:rPr lang="en-US" baseline="0"/>
                        <a:t> LDAP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Đăng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nhập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với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tài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khoản</a:t>
                      </a:r>
                      <a:r>
                        <a:rPr lang="en-US" baseline="0"/>
                        <a:t>, </a:t>
                      </a:r>
                      <a:r>
                        <a:rPr lang="en-US" baseline="0" err="1"/>
                        <a:t>phân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quyền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sử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dụng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cho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kĩ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thuật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viên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3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ĐHSXKD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Liên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thông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dữ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liệu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khách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hàng</a:t>
                      </a:r>
                      <a:r>
                        <a:rPr lang="en-US" baseline="0"/>
                        <a:t>, </a:t>
                      </a:r>
                      <a:r>
                        <a:rPr lang="en-US" baseline="0" err="1"/>
                        <a:t>gói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cước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phục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vụ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tra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cứu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thông</a:t>
                      </a:r>
                      <a:r>
                        <a:rPr lang="en-US" baseline="0"/>
                        <a:t> tin </a:t>
                      </a:r>
                      <a:r>
                        <a:rPr lang="en-US" baseline="0" err="1"/>
                        <a:t>khách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hàng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GNMS, ONE Mesh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Kết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nối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điều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khiển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thiết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bị</a:t>
                      </a:r>
                      <a:r>
                        <a:rPr lang="en-US"/>
                        <a:t> qua Cloud</a:t>
                      </a:r>
                      <a:endParaRPr lang="en-US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2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041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>
                <a:solidFill>
                  <a:schemeClr val="accent1"/>
                </a:solidFill>
              </a:rPr>
              <a:t>Use case 1</a:t>
            </a:r>
            <a:r>
              <a:rPr lang="en-US" sz="1800" b="1">
                <a:solidFill>
                  <a:schemeClr val="accent1"/>
                </a:solidFill>
              </a:rPr>
              <a:t>: </a:t>
            </a:r>
            <a:r>
              <a:rPr lang="en-US" sz="1800" b="1" err="1">
                <a:solidFill>
                  <a:schemeClr val="accent1"/>
                </a:solidFill>
              </a:rPr>
              <a:t>Lắp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đặt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lần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đầu</a:t>
            </a:r>
            <a:endParaRPr lang="en-US" sz="1800" b="1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err="1"/>
              <a:t>Quy</a:t>
            </a:r>
            <a:r>
              <a:rPr lang="en-US" sz="1800" b="1"/>
              <a:t> </a:t>
            </a:r>
            <a:r>
              <a:rPr lang="en-US" sz="1800" b="1" err="1"/>
              <a:t>trình</a:t>
            </a:r>
            <a:r>
              <a:rPr lang="en-US" sz="1800" b="1"/>
              <a:t> </a:t>
            </a:r>
            <a:r>
              <a:rPr lang="en-US" sz="1800" b="1" err="1"/>
              <a:t>thao</a:t>
            </a:r>
            <a:r>
              <a:rPr lang="en-US" sz="1800" b="1"/>
              <a:t> </a:t>
            </a:r>
            <a:r>
              <a:rPr lang="en-US" sz="1800" b="1" err="1"/>
              <a:t>tác</a:t>
            </a:r>
            <a:r>
              <a:rPr lang="en-US" sz="1800" b="1"/>
              <a:t> </a:t>
            </a:r>
            <a:r>
              <a:rPr lang="en-US" sz="1800" b="1" err="1"/>
              <a:t>lắp</a:t>
            </a:r>
            <a:r>
              <a:rPr lang="en-US" sz="1800" b="1"/>
              <a:t> </a:t>
            </a:r>
            <a:r>
              <a:rPr lang="en-US" sz="1800" b="1" err="1"/>
              <a:t>đặt</a:t>
            </a:r>
            <a:r>
              <a:rPr lang="en-US" sz="1800" b="1"/>
              <a:t> </a:t>
            </a:r>
            <a:r>
              <a:rPr lang="en-US" sz="1800" b="1" err="1"/>
              <a:t>mới</a:t>
            </a:r>
            <a:endParaRPr lang="en-US" sz="1800" b="1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err="1"/>
              <a:t>Nhận</a:t>
            </a:r>
            <a:r>
              <a:rPr lang="en-US" sz="1600"/>
              <a:t> </a:t>
            </a:r>
            <a:r>
              <a:rPr lang="en-US" sz="1600" err="1"/>
              <a:t>yêu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thi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qua VNPT Employee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đến</a:t>
            </a:r>
            <a:r>
              <a:rPr lang="en-US" sz="1600"/>
              <a:t> </a:t>
            </a:r>
            <a:r>
              <a:rPr lang="en-US" sz="1600" err="1"/>
              <a:t>nhà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đi</a:t>
            </a:r>
            <a:r>
              <a:rPr lang="en-US" sz="1600"/>
              <a:t> </a:t>
            </a:r>
            <a:r>
              <a:rPr lang="en-US" sz="1600" err="1"/>
              <a:t>dây</a:t>
            </a:r>
            <a:r>
              <a:rPr lang="en-US" sz="1600"/>
              <a:t> </a:t>
            </a:r>
            <a:r>
              <a:rPr lang="en-US" sz="1600" err="1"/>
              <a:t>Quang</a:t>
            </a:r>
            <a:r>
              <a:rPr lang="en-US" sz="1600"/>
              <a:t>, </a:t>
            </a:r>
            <a:r>
              <a:rPr lang="en-US" sz="1600" err="1"/>
              <a:t>dây</a:t>
            </a:r>
            <a:r>
              <a:rPr lang="en-US" sz="1600"/>
              <a:t> LAN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err="1"/>
              <a:t>Cấu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qua Web GUI</a:t>
            </a:r>
          </a:p>
          <a:p>
            <a:pPr lvl="2">
              <a:lnSpc>
                <a:spcPct val="100000"/>
              </a:lnSpc>
            </a:pPr>
            <a:r>
              <a:rPr lang="en-US" sz="1400" err="1"/>
              <a:t>Kỹ</a:t>
            </a:r>
            <a:r>
              <a:rPr lang="en-US" sz="1400"/>
              <a:t> </a:t>
            </a:r>
            <a:r>
              <a:rPr lang="en-US" sz="1400" err="1"/>
              <a:t>thuật</a:t>
            </a:r>
            <a:r>
              <a:rPr lang="en-US" sz="1400"/>
              <a:t> </a:t>
            </a:r>
            <a:r>
              <a:rPr lang="en-US" sz="1400" err="1"/>
              <a:t>viên</a:t>
            </a:r>
            <a:r>
              <a:rPr lang="en-US" sz="1400"/>
              <a:t> </a:t>
            </a:r>
            <a:r>
              <a:rPr lang="en-US" sz="1400" err="1"/>
              <a:t>sử</a:t>
            </a:r>
            <a:r>
              <a:rPr lang="en-US" sz="1400"/>
              <a:t> </a:t>
            </a:r>
            <a:r>
              <a:rPr lang="en-US" sz="1400" err="1"/>
              <a:t>dụng</a:t>
            </a:r>
            <a:r>
              <a:rPr lang="en-US" sz="1400"/>
              <a:t> </a:t>
            </a:r>
            <a:r>
              <a:rPr lang="en-US" sz="1400" err="1"/>
              <a:t>chủ</a:t>
            </a:r>
            <a:r>
              <a:rPr lang="en-US" sz="1400"/>
              <a:t> </a:t>
            </a:r>
            <a:r>
              <a:rPr lang="en-US" sz="1400" err="1"/>
              <a:t>yếu</a:t>
            </a:r>
            <a:r>
              <a:rPr lang="en-US" sz="1400"/>
              <a:t> </a:t>
            </a:r>
            <a:r>
              <a:rPr lang="en-US" sz="1400" err="1"/>
              <a:t>là</a:t>
            </a:r>
            <a:r>
              <a:rPr lang="en-US" sz="1400"/>
              <a:t> </a:t>
            </a:r>
            <a:r>
              <a:rPr lang="en-US" sz="1400" err="1"/>
              <a:t>thiết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 di </a:t>
            </a:r>
            <a:r>
              <a:rPr lang="en-US" sz="1400" err="1"/>
              <a:t>động</a:t>
            </a:r>
            <a:r>
              <a:rPr lang="en-US" sz="1400"/>
              <a:t> </a:t>
            </a:r>
            <a:r>
              <a:rPr lang="en-US" sz="1400" err="1"/>
              <a:t>để</a:t>
            </a:r>
            <a:r>
              <a:rPr lang="en-US" sz="1400"/>
              <a:t> </a:t>
            </a:r>
            <a:r>
              <a:rPr lang="en-US" sz="1400" err="1"/>
              <a:t>truy</a:t>
            </a:r>
            <a:r>
              <a:rPr lang="en-US" sz="1400"/>
              <a:t> </a:t>
            </a:r>
            <a:r>
              <a:rPr lang="en-US" sz="1400" err="1"/>
              <a:t>cập</a:t>
            </a:r>
            <a:r>
              <a:rPr lang="en-US" sz="1400"/>
              <a:t> WEB GUI (do </a:t>
            </a:r>
            <a:r>
              <a:rPr lang="en-US" sz="1400" err="1"/>
              <a:t>không</a:t>
            </a:r>
            <a:r>
              <a:rPr lang="en-US" sz="1400"/>
              <a:t> </a:t>
            </a:r>
            <a:r>
              <a:rPr lang="en-US" sz="1400" err="1"/>
              <a:t>phải</a:t>
            </a:r>
            <a:r>
              <a:rPr lang="en-US" sz="1400"/>
              <a:t> </a:t>
            </a:r>
            <a:r>
              <a:rPr lang="en-US" sz="1400" err="1"/>
              <a:t>mang</a:t>
            </a:r>
            <a:r>
              <a:rPr lang="en-US" sz="1400"/>
              <a:t> </a:t>
            </a:r>
            <a:r>
              <a:rPr lang="en-US" sz="1400" err="1"/>
              <a:t>vác</a:t>
            </a:r>
            <a:r>
              <a:rPr lang="en-US" sz="1400"/>
              <a:t> </a:t>
            </a:r>
            <a:r>
              <a:rPr lang="en-US" sz="1400" err="1"/>
              <a:t>nhiều</a:t>
            </a:r>
            <a:r>
              <a:rPr lang="en-US" sz="1400"/>
              <a:t> </a:t>
            </a:r>
            <a:r>
              <a:rPr lang="en-US" sz="1400" err="1"/>
              <a:t>thiết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)</a:t>
            </a:r>
            <a:endParaRPr lang="en-US" sz="120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bằng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BNM (</a:t>
            </a:r>
            <a:r>
              <a:rPr lang="en-US" sz="1600" err="1"/>
              <a:t>sử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 </a:t>
            </a:r>
            <a:r>
              <a:rPr lang="en-US" sz="1600" err="1"/>
              <a:t>tính</a:t>
            </a:r>
            <a:r>
              <a:rPr lang="en-US" sz="1600"/>
              <a:t> </a:t>
            </a:r>
            <a:r>
              <a:rPr lang="en-US" sz="1600" err="1"/>
              <a:t>năng</a:t>
            </a:r>
            <a:r>
              <a:rPr lang="en-US" sz="1600"/>
              <a:t> </a:t>
            </a:r>
            <a:r>
              <a:rPr lang="en-US" sz="1600" err="1"/>
              <a:t>nghiệm</a:t>
            </a:r>
            <a:r>
              <a:rPr lang="en-US" sz="1600"/>
              <a:t> </a:t>
            </a:r>
            <a:r>
              <a:rPr lang="en-US" sz="1600" err="1"/>
              <a:t>thu</a:t>
            </a:r>
            <a:r>
              <a:rPr lang="en-US" sz="1600"/>
              <a:t> </a:t>
            </a:r>
            <a:r>
              <a:rPr lang="en-US" sz="1600" err="1"/>
              <a:t>trên</a:t>
            </a:r>
            <a:r>
              <a:rPr lang="en-US" sz="1600"/>
              <a:t> VNPT Employee)</a:t>
            </a:r>
            <a:endParaRPr lang="en-US" sz="1800" b="1"/>
          </a:p>
          <a:p>
            <a:pPr>
              <a:lnSpc>
                <a:spcPct val="100000"/>
              </a:lnSpc>
            </a:pPr>
            <a:r>
              <a:rPr lang="en-US" sz="1800" b="1"/>
              <a:t>Pain point</a:t>
            </a:r>
            <a:r>
              <a:rPr lang="en-US" sz="1800"/>
              <a:t>: 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đăng</a:t>
            </a:r>
            <a:r>
              <a:rPr lang="en-US" sz="1600"/>
              <a:t> </a:t>
            </a:r>
            <a:r>
              <a:rPr lang="en-US" sz="1600" err="1"/>
              <a:t>nhập</a:t>
            </a:r>
            <a:r>
              <a:rPr lang="en-US" sz="1600"/>
              <a:t> ONT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số</a:t>
            </a:r>
            <a:r>
              <a:rPr lang="en-US" sz="1600"/>
              <a:t> </a:t>
            </a:r>
            <a:r>
              <a:rPr lang="en-US" sz="1600" err="1"/>
              <a:t>trình</a:t>
            </a:r>
            <a:r>
              <a:rPr lang="en-US" sz="1600"/>
              <a:t> </a:t>
            </a:r>
            <a:r>
              <a:rPr lang="en-US" sz="1600" err="1"/>
              <a:t>duyệt</a:t>
            </a:r>
            <a:r>
              <a:rPr lang="en-US" sz="1600"/>
              <a:t> </a:t>
            </a:r>
            <a:r>
              <a:rPr lang="en-US" sz="1600" err="1"/>
              <a:t>phổ</a:t>
            </a:r>
            <a:r>
              <a:rPr lang="en-US" sz="1600"/>
              <a:t> </a:t>
            </a:r>
            <a:r>
              <a:rPr lang="en-US" sz="1600" err="1"/>
              <a:t>biến</a:t>
            </a:r>
            <a:r>
              <a:rPr lang="en-US" sz="1600"/>
              <a:t> (Chrome, Firefox) hay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dòng</a:t>
            </a:r>
            <a:r>
              <a:rPr lang="en-US" sz="1600"/>
              <a:t> </a:t>
            </a:r>
            <a:r>
              <a:rPr lang="en-US" sz="1600" err="1"/>
              <a:t>điện</a:t>
            </a:r>
            <a:r>
              <a:rPr lang="en-US" sz="1600"/>
              <a:t> </a:t>
            </a:r>
            <a:r>
              <a:rPr lang="en-US" sz="1600" err="1"/>
              <a:t>thoại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TLS 1.1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Kết</a:t>
            </a:r>
            <a:r>
              <a:rPr lang="en-US" sz="1600"/>
              <a:t> </a:t>
            </a:r>
            <a:r>
              <a:rPr lang="en-US" sz="1600" err="1"/>
              <a:t>nối</a:t>
            </a:r>
            <a:r>
              <a:rPr lang="en-US" sz="1600"/>
              <a:t> OLT </a:t>
            </a:r>
            <a:r>
              <a:rPr lang="en-US" sz="1600" err="1"/>
              <a:t>lần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</a:t>
            </a:r>
            <a:r>
              <a:rPr lang="en-US" sz="1600" err="1"/>
              <a:t>chậm</a:t>
            </a:r>
            <a:r>
              <a:rPr lang="en-US" sz="1600"/>
              <a:t> (do ONT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nhiều</a:t>
            </a:r>
            <a:r>
              <a:rPr lang="en-US" sz="1600"/>
              <a:t> OLT)</a:t>
            </a:r>
          </a:p>
          <a:p>
            <a:pPr>
              <a:lnSpc>
                <a:spcPct val="100000"/>
              </a:lnSpc>
            </a:pPr>
            <a:r>
              <a:rPr lang="en-US" sz="1800" b="1"/>
              <a:t>Request</a:t>
            </a:r>
            <a:endParaRPr lang="en-US" sz="1800"/>
          </a:p>
          <a:p>
            <a:pPr lvl="1">
              <a:lnSpc>
                <a:spcPct val="100000"/>
              </a:lnSpc>
            </a:pP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ứng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/ WEB GUI </a:t>
            </a:r>
            <a:r>
              <a:rPr lang="en-US" sz="1600" err="1"/>
              <a:t>dễ</a:t>
            </a:r>
            <a:r>
              <a:rPr lang="en-US" sz="1600"/>
              <a:t> </a:t>
            </a:r>
            <a:r>
              <a:rPr lang="en-US" sz="1600" err="1"/>
              <a:t>thao</a:t>
            </a:r>
            <a:r>
              <a:rPr lang="en-US" sz="1600"/>
              <a:t> </a:t>
            </a:r>
            <a:r>
              <a:rPr lang="en-US" sz="1600" err="1"/>
              <a:t>tác</a:t>
            </a:r>
            <a:r>
              <a:rPr lang="en-US" sz="1600"/>
              <a:t>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bị</a:t>
            </a:r>
            <a:r>
              <a:rPr lang="en-US" sz="1600"/>
              <a:t> di </a:t>
            </a:r>
            <a:r>
              <a:rPr lang="en-US" sz="1600" err="1"/>
              <a:t>động</a:t>
            </a:r>
            <a:endParaRPr lang="en-US" sz="1600"/>
          </a:p>
          <a:p>
            <a:pPr lvl="1"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2088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u="sng">
                <a:solidFill>
                  <a:schemeClr val="accent1"/>
                </a:solidFill>
              </a:rPr>
              <a:t>Use case 2: </a:t>
            </a:r>
            <a:r>
              <a:rPr lang="en-US" sz="1800" b="1" err="1">
                <a:solidFill>
                  <a:schemeClr val="accent1"/>
                </a:solidFill>
              </a:rPr>
              <a:t>Lắp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đặt</a:t>
            </a:r>
            <a:r>
              <a:rPr lang="en-US" sz="1800" b="1">
                <a:solidFill>
                  <a:schemeClr val="accent1"/>
                </a:solidFill>
              </a:rPr>
              <a:t> MESH </a:t>
            </a:r>
            <a:r>
              <a:rPr lang="en-US" sz="1800" b="1" err="1">
                <a:solidFill>
                  <a:schemeClr val="accent1"/>
                </a:solidFill>
              </a:rPr>
              <a:t>tại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nhà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khách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hàng</a:t>
            </a:r>
            <a:endParaRPr lang="en-US" sz="1800" b="1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err="1"/>
              <a:t>Kịch</a:t>
            </a:r>
            <a:r>
              <a:rPr lang="en-US" sz="1800" b="1"/>
              <a:t> </a:t>
            </a:r>
            <a:r>
              <a:rPr lang="en-US" sz="1800" b="1" err="1"/>
              <a:t>bản</a:t>
            </a:r>
            <a:r>
              <a:rPr lang="en-US" sz="1800" b="1"/>
              <a:t> </a:t>
            </a:r>
            <a:r>
              <a:rPr lang="en-US" sz="1800" b="1" err="1"/>
              <a:t>lắp</a:t>
            </a:r>
            <a:r>
              <a:rPr lang="en-US" sz="1800" b="1"/>
              <a:t> </a:t>
            </a:r>
            <a:r>
              <a:rPr lang="en-US" sz="1800" b="1" err="1"/>
              <a:t>đặt</a:t>
            </a:r>
            <a:endParaRPr lang="en-US" sz="1800" b="1"/>
          </a:p>
          <a:p>
            <a:pPr lvl="1">
              <a:lnSpc>
                <a:spcPct val="100000"/>
              </a:lnSpc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hoàn</a:t>
            </a:r>
            <a:r>
              <a:rPr lang="en-US" sz="1600"/>
              <a:t> </a:t>
            </a:r>
            <a:r>
              <a:rPr lang="en-US" sz="1600" err="1"/>
              <a:t>tất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ONT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nhà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MESH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nhà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nhưng</a:t>
            </a:r>
            <a:r>
              <a:rPr lang="en-US" sz="1600"/>
              <a:t> </a:t>
            </a:r>
            <a:r>
              <a:rPr lang="en-US" sz="1600" err="1"/>
              <a:t>gặp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khó</a:t>
            </a:r>
            <a:r>
              <a:rPr lang="en-US" sz="1600"/>
              <a:t> </a:t>
            </a:r>
            <a:r>
              <a:rPr lang="en-US" sz="1600" err="1"/>
              <a:t>khăn</a:t>
            </a:r>
            <a:endParaRPr lang="en-US" sz="160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err="1"/>
              <a:t>Một</a:t>
            </a:r>
            <a:r>
              <a:rPr lang="en-US" sz="1400"/>
              <a:t> </a:t>
            </a:r>
            <a:r>
              <a:rPr lang="en-US" sz="1400" err="1"/>
              <a:t>số</a:t>
            </a:r>
            <a:r>
              <a:rPr lang="en-US" sz="1400"/>
              <a:t> </a:t>
            </a:r>
            <a:r>
              <a:rPr lang="en-US" sz="1400" err="1"/>
              <a:t>loại</a:t>
            </a:r>
            <a:r>
              <a:rPr lang="en-US" sz="1400"/>
              <a:t> </a:t>
            </a:r>
            <a:r>
              <a:rPr lang="en-US" sz="1400" err="1"/>
              <a:t>thiết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 MESH </a:t>
            </a:r>
            <a:r>
              <a:rPr lang="en-US" sz="1400" err="1"/>
              <a:t>đang</a:t>
            </a:r>
            <a:r>
              <a:rPr lang="en-US" sz="1400"/>
              <a:t> </a:t>
            </a:r>
            <a:r>
              <a:rPr lang="en-US" sz="1400" err="1"/>
              <a:t>lắp</a:t>
            </a:r>
            <a:r>
              <a:rPr lang="en-US" sz="1400"/>
              <a:t> </a:t>
            </a:r>
            <a:r>
              <a:rPr lang="en-US" sz="1400" err="1"/>
              <a:t>đặt</a:t>
            </a:r>
            <a:r>
              <a:rPr lang="en-US" sz="1400"/>
              <a:t> </a:t>
            </a:r>
            <a:r>
              <a:rPr lang="en-US" sz="1400" err="1"/>
              <a:t>chưa</a:t>
            </a:r>
            <a:r>
              <a:rPr lang="en-US" sz="1400"/>
              <a:t> </a:t>
            </a:r>
            <a:r>
              <a:rPr lang="en-US" sz="1400" err="1"/>
              <a:t>hỗ</a:t>
            </a:r>
            <a:r>
              <a:rPr lang="en-US" sz="1400"/>
              <a:t> </a:t>
            </a:r>
            <a:r>
              <a:rPr lang="en-US" sz="1400" err="1"/>
              <a:t>trợ</a:t>
            </a:r>
            <a:r>
              <a:rPr lang="en-US" sz="1400"/>
              <a:t> ONT </a:t>
            </a:r>
            <a:r>
              <a:rPr lang="en-US" sz="1400" err="1"/>
              <a:t>là</a:t>
            </a:r>
            <a:r>
              <a:rPr lang="en-US" sz="1400"/>
              <a:t> CAP -&gt; </a:t>
            </a:r>
            <a:r>
              <a:rPr lang="en-US" sz="1400" err="1"/>
              <a:t>Cần</a:t>
            </a:r>
            <a:r>
              <a:rPr lang="en-US" sz="1400"/>
              <a:t> </a:t>
            </a:r>
            <a:r>
              <a:rPr lang="en-US" sz="1400" err="1"/>
              <a:t>lắp</a:t>
            </a:r>
            <a:r>
              <a:rPr lang="en-US" sz="1400"/>
              <a:t> </a:t>
            </a:r>
            <a:r>
              <a:rPr lang="en-US" sz="1400" err="1"/>
              <a:t>đặt</a:t>
            </a:r>
            <a:r>
              <a:rPr lang="en-US" sz="1400"/>
              <a:t> 2 </a:t>
            </a:r>
            <a:r>
              <a:rPr lang="en-US" sz="1400" err="1"/>
              <a:t>thiết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 ONT </a:t>
            </a:r>
            <a:r>
              <a:rPr lang="en-US" sz="1400" err="1"/>
              <a:t>và</a:t>
            </a:r>
            <a:r>
              <a:rPr lang="en-US" sz="1400"/>
              <a:t> MESH </a:t>
            </a:r>
            <a:r>
              <a:rPr lang="en-US" sz="1400" err="1"/>
              <a:t>cạnh</a:t>
            </a:r>
            <a:r>
              <a:rPr lang="en-US" sz="1400"/>
              <a:t> </a:t>
            </a:r>
            <a:r>
              <a:rPr lang="en-US" sz="1400" err="1"/>
              <a:t>nhau</a:t>
            </a:r>
            <a:endParaRPr lang="en-US" sz="140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err="1"/>
              <a:t>Thiết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 MESH </a:t>
            </a:r>
            <a:r>
              <a:rPr lang="en-US" sz="1400" err="1"/>
              <a:t>chưa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khả</a:t>
            </a:r>
            <a:r>
              <a:rPr lang="en-US" sz="1400"/>
              <a:t> </a:t>
            </a:r>
            <a:r>
              <a:rPr lang="en-US" sz="1400" err="1"/>
              <a:t>năng</a:t>
            </a:r>
            <a:r>
              <a:rPr lang="en-US" sz="1400"/>
              <a:t> </a:t>
            </a:r>
            <a:r>
              <a:rPr lang="en-US" sz="1400" err="1"/>
              <a:t>đâm</a:t>
            </a:r>
            <a:r>
              <a:rPr lang="en-US" sz="1400"/>
              <a:t> </a:t>
            </a:r>
            <a:r>
              <a:rPr lang="en-US" sz="1400" err="1"/>
              <a:t>xuyên</a:t>
            </a:r>
            <a:r>
              <a:rPr lang="en-US" sz="1400"/>
              <a:t> </a:t>
            </a: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nhà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tường</a:t>
            </a:r>
            <a:r>
              <a:rPr lang="en-US" sz="1400"/>
              <a:t>/</a:t>
            </a:r>
            <a:r>
              <a:rPr lang="en-US" sz="1400" err="1"/>
              <a:t>cửa</a:t>
            </a:r>
            <a:r>
              <a:rPr lang="en-US" sz="1400"/>
              <a:t> </a:t>
            </a:r>
            <a:r>
              <a:rPr lang="en-US" sz="1400" err="1"/>
              <a:t>dày</a:t>
            </a:r>
            <a:r>
              <a:rPr lang="en-US" sz="1400"/>
              <a:t> -&gt; </a:t>
            </a:r>
            <a:r>
              <a:rPr lang="en-US" sz="1400" err="1"/>
              <a:t>phải</a:t>
            </a:r>
            <a:r>
              <a:rPr lang="en-US" sz="1400"/>
              <a:t> </a:t>
            </a:r>
            <a:r>
              <a:rPr lang="en-US" sz="1400" err="1"/>
              <a:t>đi</a:t>
            </a:r>
            <a:r>
              <a:rPr lang="en-US" sz="1400"/>
              <a:t> LAN </a:t>
            </a:r>
            <a:r>
              <a:rPr lang="en-US" sz="1400" err="1"/>
              <a:t>cho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thiết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 MESH</a:t>
            </a:r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err="1"/>
              <a:t>Lắp</a:t>
            </a:r>
            <a:r>
              <a:rPr lang="en-US" sz="1400"/>
              <a:t> </a:t>
            </a:r>
            <a:r>
              <a:rPr lang="en-US" sz="1400" err="1"/>
              <a:t>đặt</a:t>
            </a:r>
            <a:r>
              <a:rPr lang="en-US" sz="1400"/>
              <a:t> </a:t>
            </a:r>
            <a:r>
              <a:rPr lang="en-US" sz="1400" err="1"/>
              <a:t>mạng</a:t>
            </a:r>
            <a:r>
              <a:rPr lang="en-US" sz="1400"/>
              <a:t> MESH </a:t>
            </a:r>
            <a:r>
              <a:rPr lang="en-US" sz="1400" err="1"/>
              <a:t>nhưng</a:t>
            </a:r>
            <a:r>
              <a:rPr lang="en-US" sz="1400"/>
              <a:t> </a:t>
            </a:r>
            <a:r>
              <a:rPr lang="en-US" sz="1400" err="1"/>
              <a:t>tạo</a:t>
            </a:r>
            <a:r>
              <a:rPr lang="en-US" sz="1400"/>
              <a:t> </a:t>
            </a:r>
            <a:r>
              <a:rPr lang="en-US" sz="1400" err="1"/>
              <a:t>thành</a:t>
            </a:r>
            <a:r>
              <a:rPr lang="en-US" sz="1400"/>
              <a:t> </a:t>
            </a:r>
            <a:r>
              <a:rPr lang="en-US" sz="1400" err="1"/>
              <a:t>nhiều</a:t>
            </a:r>
            <a:r>
              <a:rPr lang="en-US" sz="1400"/>
              <a:t> SSID  </a:t>
            </a:r>
            <a:r>
              <a:rPr lang="en-US" sz="1400" err="1"/>
              <a:t>cho</a:t>
            </a:r>
            <a:r>
              <a:rPr lang="en-US" sz="1400"/>
              <a:t> 1 </a:t>
            </a:r>
            <a:r>
              <a:rPr lang="en-US" sz="1400" err="1"/>
              <a:t>nhà</a:t>
            </a:r>
            <a:endParaRPr lang="en-US" sz="1800" b="1"/>
          </a:p>
          <a:p>
            <a:pPr>
              <a:lnSpc>
                <a:spcPct val="100000"/>
              </a:lnSpc>
            </a:pPr>
            <a:r>
              <a:rPr lang="en-US" sz="1800" b="1"/>
              <a:t>Pain Point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T</a:t>
            </a:r>
            <a:r>
              <a:rPr lang="vi-VN" sz="1600"/>
              <a:t>hiết bị Mesh (EW12SX) 1 số trường hợp nhà rộng cửa xịn đâm xuyên yếu, đóng cửa ảnh hưởng kết nối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Chưa</a:t>
            </a:r>
            <a:r>
              <a:rPr lang="en-US" sz="1600"/>
              <a:t> </a:t>
            </a:r>
            <a:r>
              <a:rPr lang="vi-VN" sz="1600"/>
              <a:t>hỗ trợ Mesh với ONT (Mesh đen EW12SX -SDMC)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vi-VN" sz="1600"/>
              <a:t>ONT phổ thông, chưa có thiết bị ONT hỗ trợ đâm xuyên mạnh như 1 số loại AP 4 râu của các hãng</a:t>
            </a:r>
            <a:endParaRPr lang="en-US" sz="1800" b="1"/>
          </a:p>
          <a:p>
            <a:pPr lvl="1">
              <a:lnSpc>
                <a:spcPct val="100000"/>
              </a:lnSpc>
            </a:pPr>
            <a:endParaRPr lang="en-US" sz="1400"/>
          </a:p>
          <a:p>
            <a:pPr marL="914400" lvl="2" indent="0">
              <a:lnSpc>
                <a:spcPct val="10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4067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814882"/>
            <a:ext cx="11632367" cy="5082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u="sng">
                <a:solidFill>
                  <a:schemeClr val="accent1"/>
                </a:solidFill>
              </a:rPr>
              <a:t>Use case </a:t>
            </a:r>
            <a:r>
              <a:rPr lang="en-US" sz="1800" b="1" u="sng">
                <a:solidFill>
                  <a:schemeClr val="accent1"/>
                </a:solidFill>
              </a:rPr>
              <a:t>3: </a:t>
            </a:r>
            <a:r>
              <a:rPr lang="en-US" sz="1800" b="1" err="1">
                <a:solidFill>
                  <a:schemeClr val="accent1"/>
                </a:solidFill>
              </a:rPr>
              <a:t>Hướng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dẫn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từ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xa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cho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khách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hàng</a:t>
            </a:r>
            <a:endParaRPr lang="en-US" sz="1800" b="1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err="1"/>
              <a:t>Kịch</a:t>
            </a:r>
            <a:r>
              <a:rPr lang="en-US" sz="1800" b="1"/>
              <a:t> </a:t>
            </a:r>
            <a:r>
              <a:rPr lang="en-US" sz="1800" b="1" err="1"/>
              <a:t>bản</a:t>
            </a:r>
            <a:r>
              <a:rPr lang="en-US" sz="1800" b="1"/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đã</a:t>
            </a:r>
            <a:r>
              <a:rPr lang="en-US" sz="1600"/>
              <a:t> </a:t>
            </a:r>
            <a:r>
              <a:rPr lang="en-US" sz="1600" err="1"/>
              <a:t>hoàn</a:t>
            </a:r>
            <a:r>
              <a:rPr lang="en-US" sz="1600"/>
              <a:t> </a:t>
            </a:r>
            <a:r>
              <a:rPr lang="en-US" sz="1600" err="1"/>
              <a:t>tất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liên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tới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hỏi</a:t>
            </a:r>
            <a:r>
              <a:rPr lang="en-US" sz="1600"/>
              <a:t> </a:t>
            </a:r>
            <a:r>
              <a:rPr lang="en-US" sz="1600" err="1"/>
              <a:t>phương</a:t>
            </a:r>
            <a:r>
              <a:rPr lang="en-US" sz="1600"/>
              <a:t> </a:t>
            </a:r>
            <a:r>
              <a:rPr lang="en-US" sz="1600" err="1"/>
              <a:t>thức</a:t>
            </a:r>
            <a:r>
              <a:rPr lang="en-US" sz="1600"/>
              <a:t> </a:t>
            </a:r>
            <a:r>
              <a:rPr lang="en-US" sz="1600" err="1"/>
              <a:t>đăng</a:t>
            </a:r>
            <a:r>
              <a:rPr lang="en-US" sz="1600"/>
              <a:t> </a:t>
            </a:r>
            <a:r>
              <a:rPr lang="en-US" sz="1600" err="1"/>
              <a:t>nhập</a:t>
            </a:r>
            <a:r>
              <a:rPr lang="en-US" sz="1600"/>
              <a:t> WEB GUI </a:t>
            </a:r>
            <a:r>
              <a:rPr lang="en-US" sz="1600" err="1"/>
              <a:t>với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muốn</a:t>
            </a:r>
            <a:r>
              <a:rPr lang="en-US" sz="1600"/>
              <a:t> </a:t>
            </a:r>
            <a:r>
              <a:rPr lang="en-US" sz="1600" err="1"/>
              <a:t>tự</a:t>
            </a:r>
            <a:r>
              <a:rPr lang="en-US" sz="1600"/>
              <a:t> </a:t>
            </a:r>
            <a:r>
              <a:rPr lang="en-US" sz="1600" err="1"/>
              <a:t>cấu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,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số</a:t>
            </a:r>
            <a:r>
              <a:rPr lang="en-US" sz="1600"/>
              <a:t> </a:t>
            </a:r>
            <a:r>
              <a:rPr lang="en-US" sz="1600" err="1"/>
              <a:t>thao</a:t>
            </a:r>
            <a:r>
              <a:rPr lang="en-US" sz="1600"/>
              <a:t> </a:t>
            </a:r>
            <a:r>
              <a:rPr lang="en-US" sz="1600" err="1"/>
              <a:t>tác</a:t>
            </a:r>
            <a:r>
              <a:rPr lang="en-US" sz="1600"/>
              <a:t> </a:t>
            </a:r>
            <a:r>
              <a:rPr lang="en-US" sz="1600" err="1"/>
              <a:t>tự</a:t>
            </a:r>
            <a:r>
              <a:rPr lang="en-US" sz="1600"/>
              <a:t> </a:t>
            </a:r>
            <a:r>
              <a:rPr lang="en-US" sz="1600" err="1"/>
              <a:t>cấu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 </a:t>
            </a:r>
            <a:r>
              <a:rPr lang="en-US" sz="1600" err="1"/>
              <a:t>chủ</a:t>
            </a:r>
            <a:r>
              <a:rPr lang="en-US" sz="1600"/>
              <a:t> </a:t>
            </a:r>
            <a:r>
              <a:rPr lang="en-US" sz="1600" err="1"/>
              <a:t>yếu</a:t>
            </a:r>
            <a:endParaRPr lang="en-US" sz="1600"/>
          </a:p>
          <a:p>
            <a:pPr lvl="2">
              <a:lnSpc>
                <a:spcPct val="100000"/>
              </a:lnSpc>
            </a:pPr>
            <a:r>
              <a:rPr lang="en-US" sz="1400" err="1"/>
              <a:t>Đổi</a:t>
            </a:r>
            <a:r>
              <a:rPr lang="en-US" sz="1400"/>
              <a:t> </a:t>
            </a:r>
            <a:r>
              <a:rPr lang="en-US" sz="1400" err="1"/>
              <a:t>mật</a:t>
            </a:r>
            <a:r>
              <a:rPr lang="en-US" sz="1400"/>
              <a:t> </a:t>
            </a:r>
            <a:r>
              <a:rPr lang="en-US" sz="1400" err="1"/>
              <a:t>khẩu</a:t>
            </a:r>
            <a:r>
              <a:rPr lang="en-US" sz="1400"/>
              <a:t> </a:t>
            </a:r>
            <a:r>
              <a:rPr lang="en-US" sz="1400" err="1"/>
              <a:t>wifi</a:t>
            </a:r>
            <a:endParaRPr lang="en-US" sz="1400"/>
          </a:p>
          <a:p>
            <a:pPr lvl="2">
              <a:lnSpc>
                <a:spcPct val="100000"/>
              </a:lnSpc>
            </a:pPr>
            <a:r>
              <a:rPr lang="en-US" sz="1400" err="1"/>
              <a:t>Bật</a:t>
            </a:r>
            <a:r>
              <a:rPr lang="en-US" sz="1400"/>
              <a:t> </a:t>
            </a:r>
            <a:r>
              <a:rPr lang="en-US" sz="1400" err="1"/>
              <a:t>tắt</a:t>
            </a:r>
            <a:r>
              <a:rPr lang="en-US" sz="1400"/>
              <a:t> </a:t>
            </a:r>
            <a:r>
              <a:rPr lang="en-US" sz="1400" err="1"/>
              <a:t>wifi</a:t>
            </a:r>
            <a:endParaRPr lang="en-US" sz="1400"/>
          </a:p>
          <a:p>
            <a:pPr lvl="2">
              <a:lnSpc>
                <a:spcPct val="100000"/>
              </a:lnSpc>
            </a:pPr>
            <a:r>
              <a:rPr lang="en-US" sz="1400" err="1"/>
              <a:t>Tự</a:t>
            </a:r>
            <a:r>
              <a:rPr lang="en-US" sz="1400"/>
              <a:t> add port</a:t>
            </a:r>
          </a:p>
          <a:p>
            <a:pPr lvl="2">
              <a:lnSpc>
                <a:spcPct val="100000"/>
              </a:lnSpc>
            </a:pPr>
            <a:r>
              <a:rPr lang="en-US" sz="1400" err="1"/>
              <a:t>Tạo</a:t>
            </a:r>
            <a:r>
              <a:rPr lang="en-US" sz="1400"/>
              <a:t> Server (DNS)</a:t>
            </a:r>
          </a:p>
          <a:p>
            <a:pPr lvl="2">
              <a:lnSpc>
                <a:spcPct val="100000"/>
              </a:lnSpc>
            </a:pPr>
            <a:r>
              <a:rPr lang="en-US" sz="1400" err="1"/>
              <a:t>Chuyển</a:t>
            </a:r>
            <a:r>
              <a:rPr lang="en-US" sz="1400"/>
              <a:t> mode bridge</a:t>
            </a:r>
            <a:endParaRPr lang="en-US" sz="1200"/>
          </a:p>
          <a:p>
            <a:pPr lvl="1">
              <a:lnSpc>
                <a:spcPct val="100000"/>
              </a:lnSpc>
            </a:pPr>
            <a:r>
              <a:rPr lang="en-US" sz="1600" err="1"/>
              <a:t>Người</a:t>
            </a:r>
            <a:r>
              <a:rPr lang="en-US" sz="1600"/>
              <a:t> </a:t>
            </a:r>
            <a:r>
              <a:rPr lang="en-US" sz="1600" err="1"/>
              <a:t>dùng</a:t>
            </a:r>
            <a:r>
              <a:rPr lang="en-US" sz="1600"/>
              <a:t> </a:t>
            </a:r>
            <a:r>
              <a:rPr lang="en-US" sz="1600" err="1"/>
              <a:t>tự</a:t>
            </a:r>
            <a:r>
              <a:rPr lang="en-US" sz="1600"/>
              <a:t> setup </a:t>
            </a:r>
            <a:r>
              <a:rPr lang="en-US" sz="1600" err="1"/>
              <a:t>mạng</a:t>
            </a:r>
            <a:r>
              <a:rPr lang="en-US" sz="1600"/>
              <a:t>/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</a:t>
            </a:r>
            <a:r>
              <a:rPr lang="en-US" sz="1600" err="1"/>
              <a:t>thêm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bị</a:t>
            </a:r>
            <a:r>
              <a:rPr lang="en-US" sz="1600"/>
              <a:t> (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chủ</a:t>
            </a:r>
            <a:r>
              <a:rPr lang="en-US" sz="1600"/>
              <a:t> )</a:t>
            </a:r>
          </a:p>
          <a:p>
            <a:pPr lvl="2">
              <a:lnSpc>
                <a:spcPct val="100000"/>
              </a:lnSpc>
            </a:pP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gọi</a:t>
            </a:r>
            <a:r>
              <a:rPr lang="en-US" sz="1600"/>
              <a:t> </a:t>
            </a:r>
            <a:r>
              <a:rPr lang="en-US" sz="1600" err="1"/>
              <a:t>tới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yêu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thêm</a:t>
            </a:r>
            <a:endParaRPr lang="en-US" sz="1600"/>
          </a:p>
          <a:p>
            <a:pPr lvl="2">
              <a:lnSpc>
                <a:spcPct val="100000"/>
              </a:lnSpc>
            </a:pP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gặp</a:t>
            </a:r>
            <a:r>
              <a:rPr lang="en-US" sz="1600"/>
              <a:t> </a:t>
            </a:r>
            <a:r>
              <a:rPr lang="en-US" sz="1600" err="1"/>
              <a:t>vấn</a:t>
            </a:r>
            <a:r>
              <a:rPr lang="en-US" sz="1600"/>
              <a:t> </a:t>
            </a:r>
            <a:r>
              <a:rPr lang="en-US" sz="1600" err="1"/>
              <a:t>đề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cần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800" b="1"/>
              <a:t>Pain Point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cuối</a:t>
            </a:r>
            <a:r>
              <a:rPr lang="en-US" sz="1600"/>
              <a:t> </a:t>
            </a:r>
            <a:r>
              <a:rPr lang="en-US" sz="1600" err="1"/>
              <a:t>cũng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tự</a:t>
            </a:r>
            <a:r>
              <a:rPr lang="en-US" sz="1600"/>
              <a:t> </a:t>
            </a:r>
            <a:r>
              <a:rPr lang="en-US" sz="1600" err="1"/>
              <a:t>thao</a:t>
            </a:r>
            <a:r>
              <a:rPr lang="en-US" sz="1600"/>
              <a:t> </a:t>
            </a:r>
            <a:r>
              <a:rPr lang="en-US" sz="1600" err="1"/>
              <a:t>tác</a:t>
            </a:r>
            <a:r>
              <a:rPr lang="en-US" sz="1600"/>
              <a:t> </a:t>
            </a:r>
            <a:r>
              <a:rPr lang="en-US" sz="1600" err="1"/>
              <a:t>với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bị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chỉ</a:t>
            </a:r>
            <a:r>
              <a:rPr lang="en-US" sz="1600"/>
              <a:t> </a:t>
            </a:r>
            <a:r>
              <a:rPr lang="en-US" sz="1600" err="1"/>
              <a:t>cần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hướng</a:t>
            </a:r>
            <a:r>
              <a:rPr lang="en-US" sz="1600"/>
              <a:t> </a:t>
            </a:r>
            <a:r>
              <a:rPr lang="en-US" sz="1600" err="1"/>
              <a:t>dẫn</a:t>
            </a:r>
            <a:endParaRPr lang="en-US" sz="1800" b="1"/>
          </a:p>
          <a:p>
            <a:pPr>
              <a:lnSpc>
                <a:spcPct val="100000"/>
              </a:lnSpc>
            </a:pPr>
            <a:r>
              <a:rPr lang="en-US" sz="1800" b="1"/>
              <a:t>Request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Ứng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 </a:t>
            </a:r>
            <a:r>
              <a:rPr lang="en-US" sz="1600" err="1"/>
              <a:t>đáp</a:t>
            </a:r>
            <a:r>
              <a:rPr lang="en-US" sz="1600"/>
              <a:t> </a:t>
            </a:r>
            <a:r>
              <a:rPr lang="en-US" sz="1600" err="1"/>
              <a:t>ứng</a:t>
            </a:r>
            <a:r>
              <a:rPr lang="en-US" sz="1600"/>
              <a:t> </a:t>
            </a:r>
            <a:r>
              <a:rPr lang="en-US" sz="1600" err="1"/>
              <a:t>được</a:t>
            </a:r>
            <a:r>
              <a:rPr lang="en-US" sz="1600"/>
              <a:t> </a:t>
            </a:r>
            <a:r>
              <a:rPr lang="en-US" sz="1600" err="1"/>
              <a:t>cả</a:t>
            </a:r>
            <a:r>
              <a:rPr lang="en-US" sz="1600"/>
              <a:t> </a:t>
            </a:r>
            <a:r>
              <a:rPr lang="en-US" sz="1600" err="1"/>
              <a:t>dây</a:t>
            </a:r>
            <a:r>
              <a:rPr lang="en-US" sz="1600"/>
              <a:t> </a:t>
            </a:r>
            <a:r>
              <a:rPr lang="en-US" sz="1600" err="1"/>
              <a:t>máy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cuối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đồng</a:t>
            </a:r>
            <a:r>
              <a:rPr lang="en-US" sz="1600"/>
              <a:t> </a:t>
            </a:r>
            <a:r>
              <a:rPr lang="en-US" sz="1600" err="1"/>
              <a:t>nhất</a:t>
            </a:r>
            <a:r>
              <a:rPr lang="en-US" sz="1600"/>
              <a:t> </a:t>
            </a: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thông</a:t>
            </a:r>
            <a:r>
              <a:rPr lang="en-US" sz="1600"/>
              <a:t> tin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điều</a:t>
            </a:r>
            <a:r>
              <a:rPr lang="en-US" sz="1600"/>
              <a:t> </a:t>
            </a:r>
            <a:r>
              <a:rPr lang="en-US" sz="1600" err="1"/>
              <a:t>khiển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800" b="1"/>
          </a:p>
          <a:p>
            <a:pPr lvl="1">
              <a:lnSpc>
                <a:spcPct val="100000"/>
              </a:lnSpc>
            </a:pPr>
            <a:endParaRPr lang="en-US" sz="1400"/>
          </a:p>
          <a:p>
            <a:pPr marL="914400" lvl="2" indent="0">
              <a:lnSpc>
                <a:spcPct val="10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667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u="sng">
                <a:solidFill>
                  <a:schemeClr val="accent1"/>
                </a:solidFill>
              </a:rPr>
              <a:t>Use case </a:t>
            </a:r>
            <a:r>
              <a:rPr lang="en-US" sz="1800" b="1" u="sng">
                <a:solidFill>
                  <a:schemeClr val="accent1"/>
                </a:solidFill>
              </a:rPr>
              <a:t>4: </a:t>
            </a:r>
            <a:r>
              <a:rPr lang="en-US" sz="1800" b="1" err="1">
                <a:solidFill>
                  <a:schemeClr val="accent1"/>
                </a:solidFill>
              </a:rPr>
              <a:t>Lắp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đặt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IPCam</a:t>
            </a:r>
            <a:endParaRPr lang="en-US" sz="1800" b="1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err="1"/>
              <a:t>Kịch</a:t>
            </a:r>
            <a:r>
              <a:rPr lang="en-US" sz="1800" b="1"/>
              <a:t> </a:t>
            </a:r>
            <a:r>
              <a:rPr lang="en-US" sz="1800" b="1" err="1"/>
              <a:t>bản</a:t>
            </a:r>
            <a:r>
              <a:rPr lang="en-US" sz="1800" b="1"/>
              <a:t> </a:t>
            </a:r>
            <a:r>
              <a:rPr lang="en-US" sz="1800" b="1" err="1"/>
              <a:t>lắp</a:t>
            </a:r>
            <a:r>
              <a:rPr lang="en-US" sz="1800" b="1"/>
              <a:t> </a:t>
            </a:r>
            <a:r>
              <a:rPr lang="en-US" sz="1800" b="1" err="1"/>
              <a:t>đặt</a:t>
            </a:r>
            <a:endParaRPr lang="en-US" sz="1800" b="1"/>
          </a:p>
          <a:p>
            <a:pPr lvl="1">
              <a:lnSpc>
                <a:spcPct val="100000"/>
              </a:lnSpc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hoàn</a:t>
            </a:r>
            <a:r>
              <a:rPr lang="en-US" sz="1600"/>
              <a:t> </a:t>
            </a:r>
            <a:r>
              <a:rPr lang="en-US" sz="1600" err="1"/>
              <a:t>tất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ONT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nhà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mua</a:t>
            </a:r>
            <a:r>
              <a:rPr lang="en-US" sz="1600"/>
              <a:t> </a:t>
            </a:r>
            <a:r>
              <a:rPr lang="en-US" sz="1600" err="1"/>
              <a:t>IPCamera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(</a:t>
            </a:r>
            <a:r>
              <a:rPr lang="en-US" sz="1600" err="1"/>
              <a:t>gồm</a:t>
            </a:r>
            <a:r>
              <a:rPr lang="en-US" sz="1600"/>
              <a:t> </a:t>
            </a:r>
            <a:r>
              <a:rPr lang="en-US" sz="1600" err="1"/>
              <a:t>tự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</a:t>
            </a:r>
            <a:r>
              <a:rPr lang="en-US" sz="1600" err="1"/>
              <a:t>hoặc</a:t>
            </a:r>
            <a:r>
              <a:rPr lang="en-US" sz="1600"/>
              <a:t> </a:t>
            </a:r>
            <a:r>
              <a:rPr lang="en-US" sz="1600" err="1"/>
              <a:t>gọi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camera)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quá</a:t>
            </a:r>
            <a:r>
              <a:rPr lang="en-US" sz="1600"/>
              <a:t> </a:t>
            </a:r>
            <a:r>
              <a:rPr lang="en-US" sz="1600" err="1"/>
              <a:t>trình</a:t>
            </a:r>
            <a:r>
              <a:rPr lang="en-US" sz="1600"/>
              <a:t> </a:t>
            </a:r>
            <a:r>
              <a:rPr lang="en-US" sz="1600" err="1"/>
              <a:t>sử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 </a:t>
            </a:r>
            <a:r>
              <a:rPr lang="en-US" sz="1600" err="1"/>
              <a:t>nếu</a:t>
            </a:r>
            <a:r>
              <a:rPr lang="en-US" sz="1600"/>
              <a:t> camera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xem</a:t>
            </a:r>
            <a:r>
              <a:rPr lang="en-US" sz="1600"/>
              <a:t> </a:t>
            </a:r>
            <a:r>
              <a:rPr lang="en-US" sz="1600" err="1"/>
              <a:t>được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trường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sẽ</a:t>
            </a:r>
            <a:r>
              <a:rPr lang="en-US" sz="1600"/>
              <a:t> </a:t>
            </a:r>
            <a:r>
              <a:rPr lang="en-US" sz="1600" err="1"/>
              <a:t>gọi</a:t>
            </a:r>
            <a:r>
              <a:rPr lang="en-US" sz="1600"/>
              <a:t>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với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do “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vấn</a:t>
            </a:r>
            <a:r>
              <a:rPr lang="en-US" sz="1600"/>
              <a:t> </a:t>
            </a:r>
            <a:r>
              <a:rPr lang="en-US" sz="1600" err="1"/>
              <a:t>đề</a:t>
            </a:r>
            <a:r>
              <a:rPr lang="en-US" sz="1600"/>
              <a:t>”</a:t>
            </a:r>
            <a:endParaRPr lang="en-US" sz="1800" b="1"/>
          </a:p>
          <a:p>
            <a:pPr>
              <a:lnSpc>
                <a:spcPct val="100000"/>
              </a:lnSpc>
            </a:pPr>
            <a:r>
              <a:rPr lang="en-US" sz="1800" b="1"/>
              <a:t>Pain Point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Việc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lập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IPCam</a:t>
            </a:r>
            <a:r>
              <a:rPr lang="en-US" sz="1600"/>
              <a:t> </a:t>
            </a:r>
            <a:r>
              <a:rPr lang="en-US" sz="1600" err="1"/>
              <a:t>trên</a:t>
            </a:r>
            <a:r>
              <a:rPr lang="en-US" sz="1600"/>
              <a:t> Web GUI </a:t>
            </a:r>
            <a:r>
              <a:rPr lang="en-US" sz="1600" err="1"/>
              <a:t>hiện</a:t>
            </a:r>
            <a:r>
              <a:rPr lang="en-US" sz="1600"/>
              <a:t> </a:t>
            </a:r>
            <a:r>
              <a:rPr lang="en-US" sz="1600" err="1"/>
              <a:t>còn</a:t>
            </a:r>
            <a:r>
              <a:rPr lang="en-US" sz="1600"/>
              <a:t> </a:t>
            </a:r>
            <a:r>
              <a:rPr lang="en-US" sz="1600" err="1"/>
              <a:t>phân</a:t>
            </a:r>
            <a:r>
              <a:rPr lang="en-US" sz="1600"/>
              <a:t> </a:t>
            </a:r>
            <a:r>
              <a:rPr lang="en-US" sz="1600" err="1"/>
              <a:t>tán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trường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báo</a:t>
            </a:r>
            <a:r>
              <a:rPr lang="en-US" sz="1600"/>
              <a:t> </a:t>
            </a:r>
            <a:r>
              <a:rPr lang="en-US" sz="1600" err="1"/>
              <a:t>lỗi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phía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vẫn</a:t>
            </a:r>
            <a:r>
              <a:rPr lang="en-US" sz="1600"/>
              <a:t> </a:t>
            </a:r>
            <a:r>
              <a:rPr lang="en-US" sz="1600" err="1"/>
              <a:t>cần</a:t>
            </a:r>
            <a:r>
              <a:rPr lang="en-US" sz="1600"/>
              <a:t> </a:t>
            </a:r>
            <a:r>
              <a:rPr lang="en-US" sz="1600" err="1"/>
              <a:t>xuống</a:t>
            </a:r>
            <a:r>
              <a:rPr lang="en-US" sz="1600"/>
              <a:t> </a:t>
            </a:r>
            <a:r>
              <a:rPr lang="en-US" sz="1600" err="1"/>
              <a:t>trực</a:t>
            </a:r>
            <a:r>
              <a:rPr lang="en-US" sz="1600"/>
              <a:t> </a:t>
            </a:r>
            <a:r>
              <a:rPr lang="en-US" sz="1600" err="1"/>
              <a:t>tiếp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tìm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</a:t>
            </a:r>
            <a:r>
              <a:rPr lang="en-US" sz="1600" err="1"/>
              <a:t>mối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800" b="1"/>
              <a:t>Request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luồng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lập</a:t>
            </a:r>
            <a:r>
              <a:rPr lang="en-US" sz="1600"/>
              <a:t> </a:t>
            </a:r>
            <a:r>
              <a:rPr lang="en-US" sz="1600" err="1"/>
              <a:t>nhanh</a:t>
            </a:r>
            <a:r>
              <a:rPr lang="en-US" sz="1600"/>
              <a:t>/ </a:t>
            </a:r>
            <a:r>
              <a:rPr lang="en-US" sz="1600" err="1"/>
              <a:t>gồm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bước</a:t>
            </a:r>
            <a:r>
              <a:rPr lang="en-US" sz="1600"/>
              <a:t> </a:t>
            </a:r>
            <a:r>
              <a:rPr lang="en-US" sz="1600" err="1"/>
              <a:t>liên</a:t>
            </a:r>
            <a:r>
              <a:rPr lang="en-US" sz="1600"/>
              <a:t> </a:t>
            </a:r>
            <a:r>
              <a:rPr lang="en-US" sz="1600" err="1"/>
              <a:t>tục</a:t>
            </a:r>
            <a:r>
              <a:rPr lang="en-US" sz="1600"/>
              <a:t> </a:t>
            </a:r>
            <a:r>
              <a:rPr lang="en-US" sz="1600" err="1"/>
              <a:t>cho</a:t>
            </a:r>
            <a:r>
              <a:rPr lang="en-US" sz="1600"/>
              <a:t> IP camera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tính</a:t>
            </a:r>
            <a:r>
              <a:rPr lang="en-US" sz="1600"/>
              <a:t> </a:t>
            </a:r>
            <a:r>
              <a:rPr lang="en-US" sz="1600" err="1"/>
              <a:t>năng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nhanh</a:t>
            </a:r>
            <a:r>
              <a:rPr lang="en-US" sz="1600"/>
              <a:t> </a:t>
            </a:r>
            <a:r>
              <a:rPr lang="en-US" sz="1600" err="1"/>
              <a:t>giúp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thể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trước</a:t>
            </a:r>
            <a:r>
              <a:rPr lang="en-US" sz="1600"/>
              <a:t> </a:t>
            </a:r>
            <a:r>
              <a:rPr lang="en-US" sz="1600" err="1"/>
              <a:t>trạng</a:t>
            </a:r>
            <a:r>
              <a:rPr lang="en-US" sz="1600"/>
              <a:t> </a:t>
            </a:r>
            <a:r>
              <a:rPr lang="en-US" sz="1600" err="1"/>
              <a:t>thái</a:t>
            </a:r>
            <a:r>
              <a:rPr lang="en-US" sz="1600"/>
              <a:t> </a:t>
            </a:r>
            <a:r>
              <a:rPr lang="en-US" sz="1600" err="1"/>
              <a:t>mạng</a:t>
            </a:r>
            <a:endParaRPr lang="en-US" sz="1600"/>
          </a:p>
          <a:p>
            <a:pPr marL="914400" lvl="2" indent="0">
              <a:lnSpc>
                <a:spcPct val="10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9463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u="sng">
                <a:solidFill>
                  <a:schemeClr val="accent1"/>
                </a:solidFill>
              </a:rPr>
              <a:t>Use case </a:t>
            </a:r>
            <a:r>
              <a:rPr lang="en-US" sz="1800" b="1" u="sng">
                <a:solidFill>
                  <a:schemeClr val="accent1"/>
                </a:solidFill>
              </a:rPr>
              <a:t>5: </a:t>
            </a:r>
            <a:r>
              <a:rPr lang="en-US" sz="1800" b="1" err="1">
                <a:solidFill>
                  <a:schemeClr val="accent1"/>
                </a:solidFill>
              </a:rPr>
              <a:t>Kiểm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tra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mạng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err="1"/>
              <a:t>Kịch</a:t>
            </a:r>
            <a:r>
              <a:rPr lang="en-US" sz="1800" b="1"/>
              <a:t> </a:t>
            </a:r>
            <a:r>
              <a:rPr lang="en-US" sz="1800" b="1" err="1"/>
              <a:t>bản</a:t>
            </a:r>
            <a:endParaRPr lang="en-US" sz="1800" b="1"/>
          </a:p>
          <a:p>
            <a:pPr lvl="1">
              <a:lnSpc>
                <a:spcPct val="100000"/>
              </a:lnSpc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nghiệm</a:t>
            </a:r>
            <a:r>
              <a:rPr lang="en-US" sz="1600"/>
              <a:t> </a:t>
            </a:r>
            <a:r>
              <a:rPr lang="en-US" sz="1600" err="1"/>
              <a:t>thu</a:t>
            </a:r>
            <a:r>
              <a:rPr lang="en-US" sz="1600"/>
              <a:t>/ </a:t>
            </a:r>
            <a:r>
              <a:rPr lang="en-US" sz="1600" err="1"/>
              <a:t>khi</a:t>
            </a:r>
            <a:r>
              <a:rPr lang="en-US" sz="1600"/>
              <a:t> </a:t>
            </a:r>
            <a:r>
              <a:rPr lang="en-US" sz="1600" err="1"/>
              <a:t>nhận</a:t>
            </a:r>
            <a:r>
              <a:rPr lang="en-US" sz="1600"/>
              <a:t> </a:t>
            </a:r>
            <a:r>
              <a:rPr lang="en-US" sz="1600" err="1"/>
              <a:t>thông</a:t>
            </a:r>
            <a:r>
              <a:rPr lang="en-US" sz="1600"/>
              <a:t> tin </a:t>
            </a:r>
            <a:r>
              <a:rPr lang="en-US" sz="1600" err="1"/>
              <a:t>báo</a:t>
            </a:r>
            <a:r>
              <a:rPr lang="en-US" sz="1600"/>
              <a:t> </a:t>
            </a:r>
            <a:r>
              <a:rPr lang="en-US" sz="1600" err="1"/>
              <a:t>hỏng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đến</a:t>
            </a:r>
            <a:r>
              <a:rPr lang="en-US" sz="1600"/>
              <a:t> </a:t>
            </a:r>
            <a:r>
              <a:rPr lang="en-US" sz="1600" err="1"/>
              <a:t>nhà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,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thông</a:t>
            </a:r>
            <a:r>
              <a:rPr lang="en-US" sz="1600"/>
              <a:t> tin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gồm</a:t>
            </a:r>
            <a:endParaRPr lang="en-US" sz="1600"/>
          </a:p>
          <a:p>
            <a:pPr lvl="2">
              <a:lnSpc>
                <a:spcPct val="100000"/>
              </a:lnSpc>
            </a:pP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kết</a:t>
            </a:r>
            <a:r>
              <a:rPr lang="en-US" sz="1600"/>
              <a:t> </a:t>
            </a:r>
            <a:r>
              <a:rPr lang="en-US" sz="1600" err="1"/>
              <a:t>nối</a:t>
            </a:r>
            <a:r>
              <a:rPr lang="en-US" sz="1600"/>
              <a:t> </a:t>
            </a:r>
            <a:r>
              <a:rPr lang="en-US" sz="1600" err="1"/>
              <a:t>quang</a:t>
            </a:r>
            <a:r>
              <a:rPr lang="en-US" sz="1600"/>
              <a:t> – WAN – </a:t>
            </a:r>
            <a:r>
              <a:rPr lang="en-US" sz="1600" err="1"/>
              <a:t>Wifi</a:t>
            </a:r>
            <a:endParaRPr lang="en-US" sz="1600"/>
          </a:p>
          <a:p>
            <a:pPr lvl="2">
              <a:lnSpc>
                <a:spcPct val="100000"/>
              </a:lnSpc>
            </a:pPr>
            <a:r>
              <a:rPr lang="en-US" sz="1600"/>
              <a:t>Speed test</a:t>
            </a:r>
          </a:p>
          <a:p>
            <a:pPr lvl="2">
              <a:lnSpc>
                <a:spcPct val="100000"/>
              </a:lnSpc>
            </a:pP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vị</a:t>
            </a:r>
            <a:r>
              <a:rPr lang="en-US" sz="1600"/>
              <a:t> </a:t>
            </a:r>
            <a:r>
              <a:rPr lang="en-US" sz="1600" err="1"/>
              <a:t>trí</a:t>
            </a:r>
            <a:r>
              <a:rPr lang="en-US" sz="1600"/>
              <a:t> </a:t>
            </a:r>
            <a:r>
              <a:rPr lang="en-US" sz="1600" err="1"/>
              <a:t>lắp</a:t>
            </a:r>
            <a:r>
              <a:rPr lang="en-US" sz="1600"/>
              <a:t> </a:t>
            </a:r>
            <a:r>
              <a:rPr lang="en-US" sz="1600" err="1"/>
              <a:t>đặt</a:t>
            </a:r>
            <a:r>
              <a:rPr lang="en-US" sz="1600"/>
              <a:t> (</a:t>
            </a:r>
            <a:r>
              <a:rPr lang="en-US" sz="1600" err="1"/>
              <a:t>dựa</a:t>
            </a:r>
            <a:r>
              <a:rPr lang="en-US" sz="1600"/>
              <a:t>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kinh</a:t>
            </a:r>
            <a:r>
              <a:rPr lang="en-US" sz="1600"/>
              <a:t> </a:t>
            </a:r>
            <a:r>
              <a:rPr lang="en-US" sz="1600" err="1"/>
              <a:t>nghiệm</a:t>
            </a:r>
            <a:r>
              <a:rPr lang="en-US" sz="1600"/>
              <a:t>)</a:t>
            </a:r>
          </a:p>
          <a:p>
            <a:pPr lvl="2">
              <a:lnSpc>
                <a:spcPct val="100000"/>
              </a:lnSpc>
            </a:pPr>
            <a:r>
              <a:rPr lang="en-US" sz="1600" err="1"/>
              <a:t>Thông</a:t>
            </a:r>
            <a:r>
              <a:rPr lang="en-US" sz="1600"/>
              <a:t> tin </a:t>
            </a:r>
            <a:r>
              <a:rPr lang="en-US" sz="1600" err="1"/>
              <a:t>dải</a:t>
            </a:r>
            <a:r>
              <a:rPr lang="en-US" sz="1600"/>
              <a:t> </a:t>
            </a:r>
            <a:r>
              <a:rPr lang="en-US" sz="1600" err="1"/>
              <a:t>tần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800" b="1"/>
              <a:t>Request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tại</a:t>
            </a:r>
            <a:r>
              <a:rPr lang="en-US" sz="1600"/>
              <a:t> local </a:t>
            </a:r>
            <a:r>
              <a:rPr lang="en-US" sz="1600" err="1"/>
              <a:t>và</a:t>
            </a:r>
            <a:r>
              <a:rPr lang="en-US" sz="1600"/>
              <a:t> qua cloud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1007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u="sng">
                <a:solidFill>
                  <a:schemeClr val="accent1"/>
                </a:solidFill>
              </a:rPr>
              <a:t>Use case </a:t>
            </a:r>
            <a:r>
              <a:rPr lang="en-US" sz="1800" b="1" u="sng">
                <a:solidFill>
                  <a:schemeClr val="accent1"/>
                </a:solidFill>
              </a:rPr>
              <a:t>6: </a:t>
            </a:r>
            <a:r>
              <a:rPr lang="en-US" sz="1800" b="1" err="1">
                <a:solidFill>
                  <a:schemeClr val="accent1"/>
                </a:solidFill>
              </a:rPr>
              <a:t>Hỗ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trợ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kỹ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thuật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err="1">
                <a:solidFill>
                  <a:schemeClr val="accent1"/>
                </a:solidFill>
              </a:rPr>
              <a:t>từ</a:t>
            </a:r>
            <a:r>
              <a:rPr lang="en-US" sz="1800" b="1">
                <a:solidFill>
                  <a:schemeClr val="accent1"/>
                </a:solidFill>
              </a:rPr>
              <a:t> Tech</a:t>
            </a:r>
          </a:p>
          <a:p>
            <a:pPr>
              <a:lnSpc>
                <a:spcPct val="100000"/>
              </a:lnSpc>
            </a:pPr>
            <a:r>
              <a:rPr lang="en-US" sz="1800" b="1"/>
              <a:t>Pain point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vấn</a:t>
            </a:r>
            <a:r>
              <a:rPr lang="en-US" sz="1600"/>
              <a:t> </a:t>
            </a:r>
            <a:r>
              <a:rPr lang="en-US" sz="1600" err="1"/>
              <a:t>đề</a:t>
            </a:r>
            <a:r>
              <a:rPr lang="en-US" sz="1600"/>
              <a:t>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diễn</a:t>
            </a:r>
            <a:r>
              <a:rPr lang="en-US" sz="1600"/>
              <a:t> </a:t>
            </a:r>
            <a:r>
              <a:rPr lang="en-US" sz="1600" err="1"/>
              <a:t>đàn</a:t>
            </a:r>
            <a:r>
              <a:rPr lang="en-US" sz="1600"/>
              <a:t> </a:t>
            </a:r>
            <a:r>
              <a:rPr lang="en-US" sz="1600" err="1"/>
              <a:t>đã</a:t>
            </a:r>
            <a:r>
              <a:rPr lang="en-US" sz="1600"/>
              <a:t> </a:t>
            </a:r>
            <a:r>
              <a:rPr lang="en-US" sz="1600" err="1"/>
              <a:t>đưa</a:t>
            </a:r>
            <a:r>
              <a:rPr lang="en-US" sz="1600"/>
              <a:t> </a:t>
            </a:r>
            <a:r>
              <a:rPr lang="en-US" sz="1600" err="1"/>
              <a:t>ra</a:t>
            </a:r>
            <a:r>
              <a:rPr lang="en-US" sz="1600"/>
              <a:t> </a:t>
            </a:r>
            <a:r>
              <a:rPr lang="en-US" sz="1600" err="1"/>
              <a:t>phản</a:t>
            </a:r>
            <a:r>
              <a:rPr lang="en-US" sz="1600"/>
              <a:t> </a:t>
            </a:r>
            <a:r>
              <a:rPr lang="en-US" sz="1600" err="1"/>
              <a:t>hồi</a:t>
            </a:r>
            <a:r>
              <a:rPr lang="en-US" sz="1600"/>
              <a:t> </a:t>
            </a:r>
            <a:r>
              <a:rPr lang="en-US" sz="1600" err="1"/>
              <a:t>chậm</a:t>
            </a:r>
            <a:r>
              <a:rPr lang="en-US" sz="1600"/>
              <a:t>, </a:t>
            </a:r>
            <a:r>
              <a:rPr lang="en-US" sz="1600" err="1"/>
              <a:t>phản</a:t>
            </a:r>
            <a:r>
              <a:rPr lang="en-US" sz="1600"/>
              <a:t> </a:t>
            </a:r>
            <a:r>
              <a:rPr lang="en-US" sz="1600" err="1"/>
              <a:t>hồi</a:t>
            </a:r>
            <a:r>
              <a:rPr lang="en-US" sz="1600"/>
              <a:t> qua tin </a:t>
            </a:r>
            <a:r>
              <a:rPr lang="en-US" sz="1600" err="1"/>
              <a:t>nhắn</a:t>
            </a:r>
            <a:r>
              <a:rPr lang="en-US" sz="1600"/>
              <a:t> </a:t>
            </a:r>
            <a:r>
              <a:rPr lang="en-US" sz="1600" err="1"/>
              <a:t>riêng</a:t>
            </a:r>
            <a:r>
              <a:rPr lang="en-US" sz="1600"/>
              <a:t>, </a:t>
            </a:r>
            <a:r>
              <a:rPr lang="en-US" sz="1600" err="1"/>
              <a:t>hoặc</a:t>
            </a:r>
            <a:r>
              <a:rPr lang="en-US" sz="1600"/>
              <a:t> 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phản</a:t>
            </a:r>
            <a:r>
              <a:rPr lang="en-US" sz="1600"/>
              <a:t> </a:t>
            </a:r>
            <a:r>
              <a:rPr lang="en-US" sz="1600" err="1"/>
              <a:t>hồi</a:t>
            </a:r>
            <a:r>
              <a:rPr lang="vi-VN" sz="1600"/>
              <a:t> </a:t>
            </a:r>
          </a:p>
          <a:p>
            <a:pPr lvl="1">
              <a:lnSpc>
                <a:spcPct val="100000"/>
              </a:lnSpc>
            </a:pPr>
            <a:r>
              <a:rPr lang="vi-VN" sz="1600"/>
              <a:t>Kênh hotline: hiện gọi đến thì yêu cầu phải gửi thư -&gt; hỗ trợ chậm, ko hiệu quả </a:t>
            </a:r>
          </a:p>
          <a:p>
            <a:pPr lvl="2"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800" b="1"/>
              <a:t>Request</a:t>
            </a:r>
          </a:p>
          <a:p>
            <a:pPr lvl="1">
              <a:lnSpc>
                <a:spcPct val="100000"/>
              </a:lnSpc>
            </a:pPr>
            <a:r>
              <a:rPr lang="en-US" sz="1600" err="1"/>
              <a:t>Cần</a:t>
            </a:r>
            <a:r>
              <a:rPr lang="en-US" sz="1600"/>
              <a:t> </a:t>
            </a:r>
            <a:r>
              <a:rPr lang="en-US" sz="1600" err="1"/>
              <a:t>trả</a:t>
            </a:r>
            <a:r>
              <a:rPr lang="en-US" sz="1600"/>
              <a:t> </a:t>
            </a:r>
            <a:r>
              <a:rPr lang="en-US" sz="1600" err="1"/>
              <a:t>lời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câu</a:t>
            </a:r>
            <a:r>
              <a:rPr lang="en-US" sz="1600"/>
              <a:t> </a:t>
            </a:r>
            <a:r>
              <a:rPr lang="en-US" sz="1600" err="1"/>
              <a:t>hỏi</a:t>
            </a:r>
            <a:r>
              <a:rPr lang="en-US" sz="1600"/>
              <a:t> </a:t>
            </a:r>
            <a:r>
              <a:rPr lang="en-US" sz="1600" err="1"/>
              <a:t>trực</a:t>
            </a:r>
            <a:r>
              <a:rPr lang="en-US" sz="1600"/>
              <a:t> </a:t>
            </a:r>
            <a:r>
              <a:rPr lang="en-US" sz="1600" err="1"/>
              <a:t>tiếp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Tập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câu</a:t>
            </a:r>
            <a:r>
              <a:rPr lang="en-US" sz="1600"/>
              <a:t> </a:t>
            </a:r>
            <a:r>
              <a:rPr lang="en-US" sz="1600" err="1"/>
              <a:t>hỏi</a:t>
            </a:r>
            <a:r>
              <a:rPr lang="en-US" sz="1600"/>
              <a:t> </a:t>
            </a:r>
            <a:r>
              <a:rPr lang="en-US" sz="1600" err="1"/>
              <a:t>thành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thread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dễ</a:t>
            </a:r>
            <a:r>
              <a:rPr lang="en-US" sz="1600"/>
              <a:t> </a:t>
            </a:r>
            <a:r>
              <a:rPr lang="en-US" sz="1600" err="1"/>
              <a:t>dàng</a:t>
            </a:r>
            <a:r>
              <a:rPr lang="en-US" sz="1600"/>
              <a:t> </a:t>
            </a:r>
            <a:r>
              <a:rPr lang="en-US" sz="1600" err="1"/>
              <a:t>tìm</a:t>
            </a:r>
            <a:r>
              <a:rPr lang="en-US" sz="1600"/>
              <a:t> </a:t>
            </a:r>
            <a:r>
              <a:rPr lang="en-US" sz="1600" err="1"/>
              <a:t>kiếm</a:t>
            </a:r>
            <a:endParaRPr lang="en-US" sz="1600"/>
          </a:p>
          <a:p>
            <a:pPr lvl="1">
              <a:lnSpc>
                <a:spcPct val="100000"/>
              </a:lnSpc>
            </a:pPr>
            <a:r>
              <a:rPr lang="en-US" sz="1600" err="1"/>
              <a:t>Phía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kỹ</a:t>
            </a:r>
            <a:r>
              <a:rPr lang="en-US" sz="1600"/>
              <a:t> </a:t>
            </a:r>
            <a:r>
              <a:rPr lang="en-US" sz="1600" err="1"/>
              <a:t>thuật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Tech </a:t>
            </a:r>
            <a:r>
              <a:rPr lang="en-US" sz="1600" err="1"/>
              <a:t>cần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đội</a:t>
            </a:r>
            <a:r>
              <a:rPr lang="en-US" sz="1600"/>
              <a:t> </a:t>
            </a:r>
            <a:r>
              <a:rPr lang="en-US" sz="1600" err="1"/>
              <a:t>ngũ</a:t>
            </a:r>
            <a:r>
              <a:rPr lang="en-US" sz="1600"/>
              <a:t> </a:t>
            </a:r>
            <a:r>
              <a:rPr lang="en-US" sz="1600" err="1"/>
              <a:t>trực</a:t>
            </a:r>
            <a:r>
              <a:rPr lang="en-US" sz="1600"/>
              <a:t> </a:t>
            </a:r>
            <a:r>
              <a:rPr lang="en-US" sz="1600" err="1"/>
              <a:t>thường</a:t>
            </a:r>
            <a:r>
              <a:rPr lang="en-US" sz="1600"/>
              <a:t> </a:t>
            </a:r>
            <a:r>
              <a:rPr lang="en-US" sz="1600" err="1"/>
              <a:t>xuyên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2041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nhu</a:t>
            </a:r>
            <a:r>
              <a:rPr lang="en-US"/>
              <a:t> </a:t>
            </a:r>
            <a:r>
              <a:rPr lang="en-US" err="1"/>
              <a:t>cầu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9875" y="1093788"/>
          <a:ext cx="11631613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9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928" y="1157448"/>
            <a:ext cx="7630857" cy="865277"/>
          </a:xfrm>
        </p:spPr>
        <p:txBody>
          <a:bodyPr/>
          <a:lstStyle/>
          <a:p>
            <a:r>
              <a:rPr lang="en-US" sz="4000" err="1"/>
              <a:t>Nội</a:t>
            </a:r>
            <a:r>
              <a:rPr lang="en-US" sz="4000"/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1056362"/>
              </p:ext>
            </p:extLst>
          </p:nvPr>
        </p:nvGraphicFramePr>
        <p:xfrm>
          <a:off x="2307264" y="2169041"/>
          <a:ext cx="6608726" cy="301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24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VNPT Employee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23" y="1094282"/>
            <a:ext cx="3921177" cy="5082681"/>
          </a:xfrm>
        </p:spPr>
        <p:txBody>
          <a:bodyPr/>
          <a:lstStyle/>
          <a:p>
            <a:r>
              <a:rPr lang="en-US" sz="1800" err="1"/>
              <a:t>Siêu</a:t>
            </a:r>
            <a:r>
              <a:rPr lang="en-US" sz="1800"/>
              <a:t> </a:t>
            </a:r>
            <a:r>
              <a:rPr lang="en-US" sz="1800" err="1"/>
              <a:t>ứng</a:t>
            </a:r>
            <a:r>
              <a:rPr lang="en-US" sz="1800"/>
              <a:t> </a:t>
            </a:r>
            <a:r>
              <a:rPr lang="en-US" sz="1800" err="1"/>
              <a:t>dụng</a:t>
            </a:r>
            <a:r>
              <a:rPr lang="en-US" sz="1800"/>
              <a:t> </a:t>
            </a:r>
            <a:r>
              <a:rPr lang="en-US" sz="1800" err="1"/>
              <a:t>hỗ</a:t>
            </a:r>
            <a:r>
              <a:rPr lang="en-US" sz="1800"/>
              <a:t> </a:t>
            </a:r>
            <a:r>
              <a:rPr lang="en-US" sz="1800" err="1"/>
              <a:t>trợ</a:t>
            </a:r>
            <a:r>
              <a:rPr lang="en-US" sz="1800"/>
              <a:t> </a:t>
            </a:r>
            <a:r>
              <a:rPr lang="en-US" sz="1800" b="1" err="1"/>
              <a:t>nhân</a:t>
            </a:r>
            <a:r>
              <a:rPr lang="en-US" sz="1800" b="1"/>
              <a:t> </a:t>
            </a:r>
            <a:r>
              <a:rPr lang="en-US" sz="1800" b="1" err="1"/>
              <a:t>viên</a:t>
            </a:r>
            <a:r>
              <a:rPr lang="en-US" sz="1800" b="1"/>
              <a:t> </a:t>
            </a:r>
            <a:r>
              <a:rPr lang="en-US" sz="1800" b="1" err="1"/>
              <a:t>của</a:t>
            </a:r>
            <a:r>
              <a:rPr lang="en-US" sz="1800" b="1"/>
              <a:t> VNPT</a:t>
            </a:r>
            <a:r>
              <a:rPr lang="en-US" sz="1800"/>
              <a:t> </a:t>
            </a:r>
            <a:r>
              <a:rPr lang="en-US" sz="1800" err="1"/>
              <a:t>quản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 </a:t>
            </a:r>
            <a:r>
              <a:rPr lang="en-US" sz="1800" err="1"/>
              <a:t>thông</a:t>
            </a:r>
            <a:r>
              <a:rPr lang="en-US" sz="1800"/>
              <a:t> tin </a:t>
            </a:r>
            <a:r>
              <a:rPr lang="en-US" sz="1800" err="1"/>
              <a:t>kinh</a:t>
            </a:r>
            <a:r>
              <a:rPr lang="en-US" sz="1800"/>
              <a:t> </a:t>
            </a:r>
            <a:r>
              <a:rPr lang="en-US" sz="1800" err="1"/>
              <a:t>doanh</a:t>
            </a:r>
            <a:r>
              <a:rPr lang="en-US" sz="1800"/>
              <a:t> </a:t>
            </a:r>
            <a:r>
              <a:rPr lang="en-US" sz="1800" err="1"/>
              <a:t>lắp</a:t>
            </a:r>
            <a:r>
              <a:rPr lang="en-US" sz="1800"/>
              <a:t> </a:t>
            </a:r>
            <a:r>
              <a:rPr lang="en-US" sz="1800" err="1"/>
              <a:t>đặt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dịch</a:t>
            </a:r>
            <a:r>
              <a:rPr lang="en-US" sz="1800"/>
              <a:t> </a:t>
            </a:r>
            <a:r>
              <a:rPr lang="en-US" sz="1800" err="1"/>
              <a:t>vụ</a:t>
            </a:r>
            <a:r>
              <a:rPr lang="en-US" sz="1800"/>
              <a:t> </a:t>
            </a:r>
            <a:r>
              <a:rPr lang="en-US" sz="1800" err="1"/>
              <a:t>viễn</a:t>
            </a:r>
            <a:r>
              <a:rPr lang="en-US" sz="1800"/>
              <a:t> </a:t>
            </a:r>
            <a:r>
              <a:rPr lang="en-US" sz="1800" err="1"/>
              <a:t>thông</a:t>
            </a:r>
            <a:r>
              <a:rPr lang="en-US" sz="1800"/>
              <a:t> </a:t>
            </a:r>
            <a:r>
              <a:rPr lang="en-US" sz="1800" err="1"/>
              <a:t>trên</a:t>
            </a:r>
            <a:r>
              <a:rPr lang="en-US" sz="1800"/>
              <a:t> </a:t>
            </a:r>
            <a:r>
              <a:rPr lang="en-US" sz="1800" err="1"/>
              <a:t>thiết</a:t>
            </a:r>
            <a:r>
              <a:rPr lang="en-US" sz="1800"/>
              <a:t> </a:t>
            </a:r>
            <a:r>
              <a:rPr lang="en-US" sz="1800" err="1"/>
              <a:t>bị</a:t>
            </a:r>
            <a:r>
              <a:rPr lang="en-US" sz="1800"/>
              <a:t> di </a:t>
            </a:r>
            <a:r>
              <a:rPr lang="en-US" sz="1800" err="1"/>
              <a:t>động</a:t>
            </a:r>
            <a:endParaRPr lang="en-US" sz="1800"/>
          </a:p>
          <a:p>
            <a:r>
              <a:rPr lang="en-US" sz="1800" b="1" err="1"/>
              <a:t>Kỹ</a:t>
            </a:r>
            <a:r>
              <a:rPr lang="en-US" sz="1800" b="1"/>
              <a:t> </a:t>
            </a:r>
            <a:r>
              <a:rPr lang="en-US" sz="1800" b="1" err="1"/>
              <a:t>thuật</a:t>
            </a:r>
            <a:r>
              <a:rPr lang="en-US" sz="1800" b="1"/>
              <a:t> </a:t>
            </a:r>
            <a:r>
              <a:rPr lang="en-US" sz="1800" b="1" err="1"/>
              <a:t>viên</a:t>
            </a:r>
            <a:r>
              <a:rPr lang="en-US" sz="1800" b="1"/>
              <a:t> </a:t>
            </a:r>
            <a:r>
              <a:rPr lang="en-US" sz="1800" b="1" err="1"/>
              <a:t>hiện</a:t>
            </a:r>
            <a:r>
              <a:rPr lang="en-US" sz="1800" b="1"/>
              <a:t> </a:t>
            </a:r>
            <a:r>
              <a:rPr lang="en-US" sz="1800" b="1" err="1"/>
              <a:t>đang</a:t>
            </a:r>
            <a:r>
              <a:rPr lang="en-US" sz="1800" b="1"/>
              <a:t> </a:t>
            </a:r>
            <a:r>
              <a:rPr lang="en-US" sz="1800" b="1" err="1"/>
              <a:t>sử</a:t>
            </a:r>
            <a:r>
              <a:rPr lang="en-US" sz="1800" b="1"/>
              <a:t> </a:t>
            </a:r>
            <a:r>
              <a:rPr lang="en-US" sz="1800" b="1" err="1"/>
              <a:t>dụng</a:t>
            </a:r>
            <a:r>
              <a:rPr lang="en-US" sz="1800" b="1"/>
              <a:t> </a:t>
            </a:r>
            <a:r>
              <a:rPr lang="en-US" sz="1800" b="1" err="1"/>
              <a:t>trong</a:t>
            </a:r>
            <a:r>
              <a:rPr lang="en-US" sz="1800" b="1"/>
              <a:t> </a:t>
            </a:r>
            <a:r>
              <a:rPr lang="en-US" sz="1800" b="1" err="1"/>
              <a:t>quá</a:t>
            </a:r>
            <a:r>
              <a:rPr lang="en-US" sz="1800" b="1"/>
              <a:t> </a:t>
            </a:r>
            <a:r>
              <a:rPr lang="en-US" sz="1800" b="1" err="1"/>
              <a:t>trình</a:t>
            </a:r>
            <a:r>
              <a:rPr lang="en-US" sz="1800" b="1"/>
              <a:t> </a:t>
            </a:r>
            <a:r>
              <a:rPr lang="en-US" sz="1800" b="1" err="1"/>
              <a:t>triển</a:t>
            </a:r>
            <a:r>
              <a:rPr lang="en-US" sz="1800" b="1"/>
              <a:t> </a:t>
            </a:r>
            <a:r>
              <a:rPr lang="en-US" sz="1800" b="1" err="1"/>
              <a:t>khai</a:t>
            </a:r>
            <a:endParaRPr lang="en-US" sz="1800" b="1"/>
          </a:p>
          <a:p>
            <a:r>
              <a:rPr lang="en-US" sz="1800" err="1"/>
              <a:t>Tính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hỗ</a:t>
            </a:r>
            <a:r>
              <a:rPr lang="en-US" sz="1800"/>
              <a:t> </a:t>
            </a:r>
            <a:r>
              <a:rPr lang="en-US" sz="1800" err="1"/>
              <a:t>trợ</a:t>
            </a:r>
            <a:r>
              <a:rPr lang="en-US" sz="1800"/>
              <a:t> </a:t>
            </a:r>
            <a:r>
              <a:rPr lang="en-US" sz="1800" err="1"/>
              <a:t>kỹ</a:t>
            </a:r>
            <a:r>
              <a:rPr lang="en-US" sz="1800"/>
              <a:t> </a:t>
            </a:r>
            <a:r>
              <a:rPr lang="en-US" sz="1800" err="1"/>
              <a:t>thuật</a:t>
            </a:r>
            <a:r>
              <a:rPr lang="en-US" sz="1800"/>
              <a:t> </a:t>
            </a:r>
            <a:r>
              <a:rPr lang="en-US" sz="1800" err="1"/>
              <a:t>viên</a:t>
            </a:r>
            <a:r>
              <a:rPr lang="en-US" sz="1800"/>
              <a:t> </a:t>
            </a:r>
            <a:r>
              <a:rPr lang="en-US" sz="1800" err="1"/>
              <a:t>gồm</a:t>
            </a:r>
            <a:r>
              <a:rPr lang="en-US" sz="1800"/>
              <a:t>:</a:t>
            </a:r>
          </a:p>
          <a:p>
            <a:pPr lvl="1"/>
            <a:r>
              <a:rPr lang="en-US" sz="1600" err="1"/>
              <a:t>Tạo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điều</a:t>
            </a:r>
            <a:r>
              <a:rPr lang="en-US" sz="1600"/>
              <a:t> </a:t>
            </a:r>
            <a:r>
              <a:rPr lang="en-US" sz="1600" err="1"/>
              <a:t>phối</a:t>
            </a:r>
            <a:r>
              <a:rPr lang="en-US" sz="1600"/>
              <a:t> </a:t>
            </a:r>
            <a:r>
              <a:rPr lang="en-US" sz="1600" err="1"/>
              <a:t>phiếu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endParaRPr lang="en-US" sz="1600"/>
          </a:p>
          <a:p>
            <a:pPr lvl="1"/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</a:t>
            </a:r>
            <a:r>
              <a:rPr lang="en-US" sz="1600" err="1"/>
              <a:t>việc</a:t>
            </a:r>
            <a:r>
              <a:rPr lang="en-US" sz="1600"/>
              <a:t> </a:t>
            </a:r>
            <a:r>
              <a:rPr lang="en-US" sz="1600" err="1"/>
              <a:t>thi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, </a:t>
            </a:r>
            <a:r>
              <a:rPr lang="en-US" sz="1600" err="1"/>
              <a:t>báo</a:t>
            </a:r>
            <a:r>
              <a:rPr lang="en-US" sz="1600"/>
              <a:t> </a:t>
            </a:r>
            <a:r>
              <a:rPr lang="en-US" sz="1600" err="1"/>
              <a:t>hỏng</a:t>
            </a:r>
            <a:r>
              <a:rPr lang="en-US" sz="1600"/>
              <a:t> </a:t>
            </a:r>
            <a:r>
              <a:rPr lang="en-US" sz="1600" err="1"/>
              <a:t>theo</a:t>
            </a:r>
            <a:r>
              <a:rPr lang="en-US" sz="1600"/>
              <a:t> </a:t>
            </a:r>
            <a:r>
              <a:rPr lang="en-US" sz="1600" err="1"/>
              <a:t>phiếu</a:t>
            </a:r>
            <a:r>
              <a:rPr lang="en-US" sz="1600"/>
              <a:t> </a:t>
            </a:r>
            <a:r>
              <a:rPr lang="en-US" sz="1600" err="1"/>
              <a:t>hộ</a:t>
            </a:r>
            <a:r>
              <a:rPr lang="en-US" sz="1600"/>
              <a:t> </a:t>
            </a:r>
            <a:r>
              <a:rPr lang="en-US" sz="1600" err="1"/>
              <a:t>trợ</a:t>
            </a:r>
            <a:endParaRPr lang="en-US" sz="1600"/>
          </a:p>
          <a:p>
            <a:pPr lvl="1"/>
            <a:r>
              <a:rPr lang="en-US" sz="1600"/>
              <a:t>Thi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sửa</a:t>
            </a:r>
            <a:r>
              <a:rPr lang="en-US" sz="1600"/>
              <a:t> </a:t>
            </a:r>
            <a:r>
              <a:rPr lang="en-US" sz="1600" err="1"/>
              <a:t>chữa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kết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với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BNM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&amp; </a:t>
            </a:r>
            <a:r>
              <a:rPr lang="en-US" sz="1600" err="1"/>
              <a:t>khai</a:t>
            </a:r>
            <a:r>
              <a:rPr lang="en-US" sz="1600"/>
              <a:t> </a:t>
            </a:r>
            <a:r>
              <a:rPr lang="en-US" sz="1600" err="1"/>
              <a:t>báo</a:t>
            </a:r>
            <a:r>
              <a:rPr lang="en-US" sz="1600"/>
              <a:t> </a:t>
            </a:r>
            <a:r>
              <a:rPr lang="en-US" sz="1600" err="1"/>
              <a:t>dịch</a:t>
            </a:r>
            <a:r>
              <a:rPr lang="en-US" sz="1600"/>
              <a:t> </a:t>
            </a:r>
            <a:r>
              <a:rPr lang="en-US" sz="1600" err="1"/>
              <a:t>vụ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OLT</a:t>
            </a:r>
          </a:p>
          <a:p>
            <a:pPr lvl="1"/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thử</a:t>
            </a:r>
            <a:r>
              <a:rPr lang="en-US" sz="1600"/>
              <a:t> </a:t>
            </a:r>
            <a:r>
              <a:rPr lang="en-US" sz="1600" err="1"/>
              <a:t>chất</a:t>
            </a:r>
            <a:r>
              <a:rPr lang="en-US" sz="1600"/>
              <a:t> </a:t>
            </a:r>
            <a:r>
              <a:rPr lang="en-US" sz="1600" err="1"/>
              <a:t>lượng</a:t>
            </a:r>
            <a:r>
              <a:rPr lang="en-US" sz="1600"/>
              <a:t> </a:t>
            </a:r>
            <a:r>
              <a:rPr lang="en-US" sz="1600" err="1"/>
              <a:t>cho</a:t>
            </a:r>
            <a:r>
              <a:rPr lang="en-US" sz="1600"/>
              <a:t> </a:t>
            </a:r>
            <a:r>
              <a:rPr lang="en-US" sz="1600" err="1"/>
              <a:t>nghiệm</a:t>
            </a:r>
            <a:r>
              <a:rPr lang="en-US" sz="1600"/>
              <a:t> </a:t>
            </a:r>
            <a:r>
              <a:rPr lang="en-US" sz="1600" err="1"/>
              <a:t>thu</a:t>
            </a:r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7613" y="6516688"/>
            <a:ext cx="814387" cy="341312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550" b="17267"/>
          <a:stretch/>
        </p:blipFill>
        <p:spPr>
          <a:xfrm>
            <a:off x="4281242" y="3635622"/>
            <a:ext cx="2685888" cy="2015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103" b="38978"/>
          <a:stretch/>
        </p:blipFill>
        <p:spPr>
          <a:xfrm>
            <a:off x="4281242" y="990600"/>
            <a:ext cx="2690775" cy="248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12" y="990599"/>
            <a:ext cx="2378232" cy="3996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832" y="990600"/>
            <a:ext cx="2268106" cy="39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9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MyVNPT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24" y="1094282"/>
            <a:ext cx="4343120" cy="5082681"/>
          </a:xfrm>
        </p:spPr>
        <p:txBody>
          <a:bodyPr/>
          <a:lstStyle/>
          <a:p>
            <a:r>
              <a:rPr lang="en-US" sz="1800" err="1"/>
              <a:t>Ứng</a:t>
            </a:r>
            <a:r>
              <a:rPr lang="en-US" sz="1800"/>
              <a:t> </a:t>
            </a:r>
            <a:r>
              <a:rPr lang="en-US" sz="1800" err="1"/>
              <a:t>dụng</a:t>
            </a:r>
            <a:r>
              <a:rPr lang="en-US" sz="1800"/>
              <a:t> </a:t>
            </a:r>
            <a:r>
              <a:rPr lang="en-US" sz="1800" err="1"/>
              <a:t>giúp</a:t>
            </a:r>
            <a:r>
              <a:rPr lang="en-US" sz="1800"/>
              <a:t> </a:t>
            </a:r>
            <a:r>
              <a:rPr lang="en-US" sz="1800" b="1" err="1"/>
              <a:t>người</a:t>
            </a:r>
            <a:r>
              <a:rPr lang="en-US" sz="1800" b="1"/>
              <a:t> </a:t>
            </a:r>
            <a:r>
              <a:rPr lang="en-US" sz="1800" b="1" err="1"/>
              <a:t>dùng</a:t>
            </a:r>
            <a:r>
              <a:rPr lang="en-US" sz="1800" b="1"/>
              <a:t> </a:t>
            </a:r>
            <a:r>
              <a:rPr lang="en-US" sz="1800" b="1" err="1"/>
              <a:t>cuối</a:t>
            </a:r>
            <a:r>
              <a:rPr lang="en-US" sz="1800" b="1"/>
              <a:t> </a:t>
            </a:r>
            <a:r>
              <a:rPr lang="en-US" sz="1800" err="1"/>
              <a:t>quản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 </a:t>
            </a:r>
            <a:r>
              <a:rPr lang="en-US" sz="1800" err="1"/>
              <a:t>thuê</a:t>
            </a:r>
            <a:r>
              <a:rPr lang="en-US" sz="1800"/>
              <a:t> </a:t>
            </a:r>
            <a:r>
              <a:rPr lang="en-US" sz="1800" err="1"/>
              <a:t>bao</a:t>
            </a:r>
            <a:r>
              <a:rPr lang="en-US" sz="1800"/>
              <a:t> </a:t>
            </a:r>
            <a:r>
              <a:rPr lang="en-US" sz="1800" err="1"/>
              <a:t>cá</a:t>
            </a:r>
            <a:r>
              <a:rPr lang="en-US" sz="1800"/>
              <a:t> </a:t>
            </a:r>
            <a:r>
              <a:rPr lang="en-US" sz="1800" err="1"/>
              <a:t>nhân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dịch</a:t>
            </a:r>
            <a:r>
              <a:rPr lang="en-US" sz="1800"/>
              <a:t> </a:t>
            </a:r>
            <a:r>
              <a:rPr lang="en-US" sz="1800" err="1"/>
              <a:t>vụ</a:t>
            </a:r>
            <a:r>
              <a:rPr lang="en-US" sz="1800"/>
              <a:t> </a:t>
            </a:r>
            <a:r>
              <a:rPr lang="en-US" sz="1800" err="1"/>
              <a:t>gắn</a:t>
            </a:r>
            <a:r>
              <a:rPr lang="en-US" sz="1800"/>
              <a:t> </a:t>
            </a:r>
            <a:r>
              <a:rPr lang="en-US" sz="1800" err="1"/>
              <a:t>liền</a:t>
            </a:r>
            <a:r>
              <a:rPr lang="en-US" sz="1800"/>
              <a:t> </a:t>
            </a:r>
            <a:r>
              <a:rPr lang="en-US" sz="1800" err="1"/>
              <a:t>với</a:t>
            </a:r>
            <a:r>
              <a:rPr lang="en-US" sz="1800"/>
              <a:t> </a:t>
            </a:r>
            <a:r>
              <a:rPr lang="en-US" sz="1800" err="1"/>
              <a:t>thuê</a:t>
            </a:r>
            <a:r>
              <a:rPr lang="en-US" sz="1800"/>
              <a:t> </a:t>
            </a:r>
            <a:r>
              <a:rPr lang="en-US" sz="1800" err="1"/>
              <a:t>bao</a:t>
            </a:r>
            <a:endParaRPr lang="en-US" sz="1800"/>
          </a:p>
          <a:p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b="1" err="1"/>
              <a:t>hỗ</a:t>
            </a:r>
            <a:r>
              <a:rPr lang="en-US" sz="1800" b="1"/>
              <a:t> </a:t>
            </a:r>
            <a:r>
              <a:rPr lang="en-US" sz="1800" b="1" err="1"/>
              <a:t>trợ</a:t>
            </a:r>
            <a:r>
              <a:rPr lang="en-US" sz="1800" b="1"/>
              <a:t> </a:t>
            </a:r>
            <a:r>
              <a:rPr lang="en-US" sz="1800" b="1" err="1"/>
              <a:t>quản</a:t>
            </a:r>
            <a:r>
              <a:rPr lang="en-US" sz="1800" b="1"/>
              <a:t> </a:t>
            </a:r>
            <a:r>
              <a:rPr lang="en-US" sz="1800" b="1" err="1"/>
              <a:t>lý</a:t>
            </a:r>
            <a:r>
              <a:rPr lang="en-US" sz="1800" b="1"/>
              <a:t> </a:t>
            </a:r>
            <a:r>
              <a:rPr lang="en-US" sz="1800" b="1" err="1"/>
              <a:t>mạng</a:t>
            </a:r>
            <a:r>
              <a:rPr lang="en-US" sz="1800"/>
              <a:t> </a:t>
            </a:r>
            <a:r>
              <a:rPr lang="en-US" sz="1800" err="1"/>
              <a:t>khi</a:t>
            </a:r>
            <a:r>
              <a:rPr lang="en-US" sz="1800"/>
              <a:t> </a:t>
            </a:r>
            <a:r>
              <a:rPr lang="en-US" sz="1800" err="1"/>
              <a:t>đăng</a:t>
            </a:r>
            <a:r>
              <a:rPr lang="en-US" sz="1800"/>
              <a:t> </a:t>
            </a:r>
            <a:r>
              <a:rPr lang="en-US" sz="1800" err="1"/>
              <a:t>nhập</a:t>
            </a:r>
            <a:r>
              <a:rPr lang="en-US" sz="1800"/>
              <a:t> </a:t>
            </a:r>
            <a:r>
              <a:rPr lang="en-US" sz="1800" err="1"/>
              <a:t>đúng</a:t>
            </a:r>
            <a:r>
              <a:rPr lang="en-US" sz="1800"/>
              <a:t> </a:t>
            </a:r>
            <a:r>
              <a:rPr lang="en-US" sz="1800" err="1"/>
              <a:t>số</a:t>
            </a:r>
            <a:r>
              <a:rPr lang="en-US" sz="1800"/>
              <a:t> </a:t>
            </a:r>
            <a:r>
              <a:rPr lang="en-US" sz="1800" err="1"/>
              <a:t>điện</a:t>
            </a:r>
            <a:r>
              <a:rPr lang="en-US" sz="1800"/>
              <a:t> </a:t>
            </a:r>
            <a:r>
              <a:rPr lang="en-US" sz="1800" err="1"/>
              <a:t>thoại</a:t>
            </a:r>
            <a:r>
              <a:rPr lang="en-US" sz="1800"/>
              <a:t> </a:t>
            </a:r>
            <a:r>
              <a:rPr lang="en-US" sz="1800" err="1"/>
              <a:t>đăng</a:t>
            </a:r>
            <a:r>
              <a:rPr lang="en-US" sz="1800"/>
              <a:t> </a:t>
            </a:r>
            <a:r>
              <a:rPr lang="en-US" sz="1800" err="1"/>
              <a:t>ký</a:t>
            </a:r>
            <a:r>
              <a:rPr lang="en-US" sz="1800"/>
              <a:t> </a:t>
            </a:r>
            <a:r>
              <a:rPr lang="en-US" sz="1800" err="1"/>
              <a:t>trong</a:t>
            </a:r>
            <a:r>
              <a:rPr lang="en-US" sz="1800"/>
              <a:t> </a:t>
            </a:r>
            <a:r>
              <a:rPr lang="en-US" sz="1800" err="1"/>
              <a:t>hợp</a:t>
            </a:r>
            <a:r>
              <a:rPr lang="en-US" sz="1800"/>
              <a:t> </a:t>
            </a:r>
            <a:r>
              <a:rPr lang="en-US" sz="1800" err="1"/>
              <a:t>đồng</a:t>
            </a:r>
            <a:endParaRPr lang="en-US" sz="1800"/>
          </a:p>
          <a:p>
            <a:pPr lvl="1"/>
            <a:r>
              <a:rPr lang="en-US" sz="1800" err="1"/>
              <a:t>Trường</a:t>
            </a:r>
            <a:r>
              <a:rPr lang="en-US" sz="1800"/>
              <a:t> </a:t>
            </a:r>
            <a:r>
              <a:rPr lang="en-US" sz="1800" err="1"/>
              <a:t>hợp</a:t>
            </a:r>
            <a:r>
              <a:rPr lang="en-US" sz="1800"/>
              <a:t> </a:t>
            </a:r>
            <a:r>
              <a:rPr lang="en-US" sz="1800" err="1"/>
              <a:t>số</a:t>
            </a:r>
            <a:r>
              <a:rPr lang="en-US" sz="1800"/>
              <a:t> </a:t>
            </a:r>
            <a:r>
              <a:rPr lang="en-US" sz="1800" err="1"/>
              <a:t>điện</a:t>
            </a:r>
            <a:r>
              <a:rPr lang="en-US" sz="1800"/>
              <a:t> </a:t>
            </a:r>
            <a:r>
              <a:rPr lang="en-US" sz="1800" err="1"/>
              <a:t>thoại</a:t>
            </a:r>
            <a:r>
              <a:rPr lang="en-US" sz="1800"/>
              <a:t>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chủ</a:t>
            </a:r>
            <a:r>
              <a:rPr lang="en-US" sz="1800"/>
              <a:t> </a:t>
            </a:r>
            <a:r>
              <a:rPr lang="en-US" sz="1800" err="1"/>
              <a:t>hợp</a:t>
            </a:r>
            <a:r>
              <a:rPr lang="en-US" sz="1800"/>
              <a:t> </a:t>
            </a:r>
            <a:r>
              <a:rPr lang="en-US" sz="1800" err="1"/>
              <a:t>đồng</a:t>
            </a:r>
            <a:r>
              <a:rPr lang="en-US" sz="1800"/>
              <a:t> Internet,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phép</a:t>
            </a:r>
            <a:r>
              <a:rPr lang="en-US" sz="1800"/>
              <a:t> </a:t>
            </a:r>
            <a:r>
              <a:rPr lang="en-US" sz="1800" err="1"/>
              <a:t>đồng</a:t>
            </a:r>
            <a:r>
              <a:rPr lang="en-US" sz="1800"/>
              <a:t>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quản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 </a:t>
            </a:r>
            <a:r>
              <a:rPr lang="en-US" sz="1800" err="1"/>
              <a:t>mạng</a:t>
            </a:r>
            <a:r>
              <a:rPr lang="en-US" sz="1800"/>
              <a:t> </a:t>
            </a:r>
            <a:r>
              <a:rPr lang="en-US" sz="1800" err="1"/>
              <a:t>Wifi</a:t>
            </a:r>
            <a:r>
              <a:rPr lang="en-US" sz="1800"/>
              <a:t> </a:t>
            </a:r>
            <a:r>
              <a:rPr lang="en-US" sz="1800" err="1"/>
              <a:t>đã</a:t>
            </a:r>
            <a:r>
              <a:rPr lang="en-US" sz="1800"/>
              <a:t> </a:t>
            </a:r>
            <a:r>
              <a:rPr lang="en-US" sz="1800" err="1"/>
              <a:t>cấu</a:t>
            </a:r>
            <a:r>
              <a:rPr lang="en-US" sz="1800"/>
              <a:t> </a:t>
            </a:r>
            <a:r>
              <a:rPr lang="en-US" sz="1800" err="1"/>
              <a:t>hình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tài</a:t>
            </a:r>
            <a:r>
              <a:rPr lang="en-US" sz="1800"/>
              <a:t> </a:t>
            </a:r>
            <a:r>
              <a:rPr lang="en-US" sz="1800" err="1"/>
              <a:t>khoản</a:t>
            </a:r>
            <a:endParaRPr lang="en-US" sz="1800"/>
          </a:p>
          <a:p>
            <a:pPr lvl="1"/>
            <a:r>
              <a:rPr lang="en-US" sz="1800" err="1"/>
              <a:t>Trường</a:t>
            </a:r>
            <a:r>
              <a:rPr lang="en-US" sz="1800"/>
              <a:t> </a:t>
            </a:r>
            <a:r>
              <a:rPr lang="en-US" sz="1800" err="1"/>
              <a:t>hợp</a:t>
            </a:r>
            <a:r>
              <a:rPr lang="en-US" sz="1800"/>
              <a:t> </a:t>
            </a:r>
            <a:r>
              <a:rPr lang="en-US" sz="1800" err="1"/>
              <a:t>số</a:t>
            </a:r>
            <a:r>
              <a:rPr lang="en-US" sz="1800"/>
              <a:t> </a:t>
            </a:r>
            <a:r>
              <a:rPr lang="en-US" sz="1800" err="1"/>
              <a:t>điện</a:t>
            </a:r>
            <a:r>
              <a:rPr lang="en-US" sz="1800"/>
              <a:t> </a:t>
            </a:r>
            <a:r>
              <a:rPr lang="en-US" sz="1800" err="1"/>
              <a:t>thoại</a:t>
            </a:r>
            <a:r>
              <a:rPr lang="en-US" sz="1800"/>
              <a:t> </a:t>
            </a:r>
            <a:r>
              <a:rPr lang="en-US" sz="1800" err="1"/>
              <a:t>khác</a:t>
            </a:r>
            <a:r>
              <a:rPr lang="en-US" sz="1800"/>
              <a:t> </a:t>
            </a:r>
            <a:r>
              <a:rPr lang="en-US" sz="1800" err="1"/>
              <a:t>với</a:t>
            </a:r>
            <a:r>
              <a:rPr lang="en-US" sz="1800"/>
              <a:t> </a:t>
            </a:r>
            <a:r>
              <a:rPr lang="en-US" sz="1800" err="1"/>
              <a:t>số</a:t>
            </a:r>
            <a:r>
              <a:rPr lang="en-US" sz="1800"/>
              <a:t> </a:t>
            </a:r>
            <a:r>
              <a:rPr lang="en-US" sz="1800" err="1"/>
              <a:t>đăng</a:t>
            </a:r>
            <a:r>
              <a:rPr lang="en-US" sz="1800"/>
              <a:t> </a:t>
            </a:r>
            <a:r>
              <a:rPr lang="en-US" sz="1800" err="1"/>
              <a:t>ký</a:t>
            </a:r>
            <a:r>
              <a:rPr lang="en-US" sz="1800"/>
              <a:t>, </a:t>
            </a:r>
            <a:r>
              <a:rPr lang="en-US" sz="1800" err="1"/>
              <a:t>để</a:t>
            </a:r>
            <a:r>
              <a:rPr lang="en-US" sz="1800"/>
              <a:t> </a:t>
            </a:r>
            <a:r>
              <a:rPr lang="en-US" sz="1800" err="1"/>
              <a:t>quản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 </a:t>
            </a:r>
            <a:r>
              <a:rPr lang="en-US" sz="1800" err="1"/>
              <a:t>mạng</a:t>
            </a:r>
            <a:r>
              <a:rPr lang="en-US" sz="1800"/>
              <a:t> </a:t>
            </a:r>
            <a:r>
              <a:rPr lang="en-US" sz="1800" err="1"/>
              <a:t>cần</a:t>
            </a:r>
            <a:r>
              <a:rPr lang="en-US" sz="1800"/>
              <a:t> </a:t>
            </a:r>
            <a:r>
              <a:rPr lang="en-US" sz="1800" err="1"/>
              <a:t>nhập</a:t>
            </a:r>
            <a:r>
              <a:rPr lang="en-US" sz="1800"/>
              <a:t> </a:t>
            </a:r>
            <a:r>
              <a:rPr lang="en-US" sz="1800" err="1"/>
              <a:t>mã</a:t>
            </a:r>
            <a:r>
              <a:rPr lang="en-US" sz="1800"/>
              <a:t> </a:t>
            </a:r>
            <a:r>
              <a:rPr lang="en-US" sz="1800" err="1"/>
              <a:t>thanh</a:t>
            </a:r>
            <a:r>
              <a:rPr lang="en-US" sz="1800"/>
              <a:t> </a:t>
            </a:r>
            <a:r>
              <a:rPr lang="en-US" sz="1800" err="1"/>
              <a:t>toán</a:t>
            </a:r>
            <a:endParaRPr lang="en-US" sz="1800"/>
          </a:p>
          <a:p>
            <a:r>
              <a:rPr lang="en-US" sz="1800" err="1"/>
              <a:t>Các</a:t>
            </a:r>
            <a:r>
              <a:rPr lang="en-US" sz="1800"/>
              <a:t> </a:t>
            </a:r>
            <a:r>
              <a:rPr lang="en-US" sz="1800" err="1"/>
              <a:t>tính</a:t>
            </a:r>
            <a:r>
              <a:rPr lang="en-US" sz="1800"/>
              <a:t> </a:t>
            </a:r>
            <a:r>
              <a:rPr lang="en-US" sz="1800" err="1"/>
              <a:t>năng</a:t>
            </a:r>
            <a:r>
              <a:rPr lang="en-US" sz="1800"/>
              <a:t> </a:t>
            </a:r>
            <a:r>
              <a:rPr lang="en-US" sz="1800" err="1"/>
              <a:t>hỗ</a:t>
            </a:r>
            <a:r>
              <a:rPr lang="en-US" sz="1800"/>
              <a:t> </a:t>
            </a:r>
            <a:r>
              <a:rPr lang="en-US" sz="1800" err="1"/>
              <a:t>trợ</a:t>
            </a:r>
            <a:endParaRPr lang="en-US" sz="1800"/>
          </a:p>
          <a:p>
            <a:pPr lvl="1"/>
            <a:r>
              <a:rPr lang="en-US" sz="1800"/>
              <a:t>Reboot </a:t>
            </a:r>
            <a:r>
              <a:rPr lang="en-US" sz="1800" err="1"/>
              <a:t>thiết</a:t>
            </a:r>
            <a:r>
              <a:rPr lang="en-US" sz="1800"/>
              <a:t> </a:t>
            </a:r>
            <a:r>
              <a:rPr lang="en-US" sz="1800" err="1"/>
              <a:t>bị</a:t>
            </a:r>
            <a:endParaRPr lang="en-US" sz="1800"/>
          </a:p>
          <a:p>
            <a:pPr lvl="1"/>
            <a:r>
              <a:rPr lang="en-US" sz="1800" err="1"/>
              <a:t>Thay</a:t>
            </a:r>
            <a:r>
              <a:rPr lang="en-US" sz="1800"/>
              <a:t> </a:t>
            </a:r>
            <a:r>
              <a:rPr lang="en-US" sz="1800" err="1"/>
              <a:t>đổi</a:t>
            </a:r>
            <a:r>
              <a:rPr lang="en-US" sz="1800"/>
              <a:t> </a:t>
            </a:r>
            <a:r>
              <a:rPr lang="en-US" sz="1800" err="1"/>
              <a:t>tên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mật</a:t>
            </a:r>
            <a:r>
              <a:rPr lang="en-US" sz="1800"/>
              <a:t> </a:t>
            </a:r>
            <a:r>
              <a:rPr lang="en-US" sz="1800" err="1"/>
              <a:t>khẩu</a:t>
            </a:r>
            <a:r>
              <a:rPr lang="en-US" sz="1800"/>
              <a:t> </a:t>
            </a:r>
            <a:r>
              <a:rPr lang="en-US" sz="1800" err="1"/>
              <a:t>Wifi</a:t>
            </a:r>
            <a:endParaRPr lang="en-US" sz="1800"/>
          </a:p>
          <a:p>
            <a:pPr lvl="1"/>
            <a:r>
              <a:rPr lang="en-US" sz="1800" err="1"/>
              <a:t>Lập</a:t>
            </a:r>
            <a:r>
              <a:rPr lang="en-US" sz="1800"/>
              <a:t> </a:t>
            </a:r>
            <a:r>
              <a:rPr lang="en-US" sz="1800" err="1"/>
              <a:t>lịch</a:t>
            </a:r>
            <a:r>
              <a:rPr lang="en-US" sz="1800"/>
              <a:t> </a:t>
            </a:r>
            <a:r>
              <a:rPr lang="en-US" sz="1800" err="1"/>
              <a:t>bật</a:t>
            </a:r>
            <a:r>
              <a:rPr lang="en-US" sz="1800"/>
              <a:t>/</a:t>
            </a:r>
            <a:r>
              <a:rPr lang="en-US" sz="1800" err="1"/>
              <a:t>tắt</a:t>
            </a:r>
            <a:r>
              <a:rPr lang="en-US" sz="1800"/>
              <a:t> GW </a:t>
            </a:r>
            <a:r>
              <a:rPr lang="en-US" sz="1800" err="1"/>
              <a:t>hoặc</a:t>
            </a:r>
            <a:r>
              <a:rPr lang="en-US" sz="1800"/>
              <a:t> </a:t>
            </a:r>
            <a:r>
              <a:rPr lang="en-US" sz="1800" err="1"/>
              <a:t>Wifi</a:t>
            </a:r>
            <a:endParaRPr lang="en-US" sz="1600"/>
          </a:p>
          <a:p>
            <a:pPr lvl="1"/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7613" y="6516688"/>
            <a:ext cx="814387" cy="341312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44" y="1094282"/>
            <a:ext cx="2312792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41" y="1094282"/>
            <a:ext cx="2312792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73240" y="2941320"/>
            <a:ext cx="61722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7390" y="1582826"/>
            <a:ext cx="555260" cy="152400"/>
          </a:xfrm>
          <a:prstGeom prst="rect">
            <a:avLst/>
          </a:prstGeom>
          <a:solidFill>
            <a:srgbClr val="315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3222" y="4081145"/>
            <a:ext cx="61722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37516" y="2923946"/>
            <a:ext cx="61722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41666" y="1565452"/>
            <a:ext cx="555260" cy="152400"/>
          </a:xfrm>
          <a:prstGeom prst="rect">
            <a:avLst/>
          </a:prstGeom>
          <a:solidFill>
            <a:srgbClr val="315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675388" y="1447800"/>
            <a:ext cx="5409932" cy="4069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4" y="1094282"/>
            <a:ext cx="6512244" cy="50826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err="1">
                <a:latin typeface="UTM Neo Sans Intel"/>
              </a:rPr>
              <a:t>Tập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đoàn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thiện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đã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có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ứng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dụng</a:t>
            </a:r>
            <a:r>
              <a:rPr lang="en-US" sz="2000">
                <a:latin typeface="UTM Neo Sans Intel"/>
              </a:rPr>
              <a:t> Mobile </a:t>
            </a:r>
            <a:r>
              <a:rPr lang="en-US" sz="2000" err="1">
                <a:latin typeface="UTM Neo Sans Intel"/>
              </a:rPr>
              <a:t>chuyên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biệt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phục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vụ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kĩ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thuật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viên</a:t>
            </a:r>
            <a:r>
              <a:rPr lang="en-US" sz="2000">
                <a:latin typeface="UTM Neo Sans Intel"/>
              </a:rPr>
              <a:t> (VNPT Employee) </a:t>
            </a:r>
            <a:r>
              <a:rPr lang="en-US" sz="2000" err="1">
                <a:latin typeface="UTM Neo Sans Intel"/>
              </a:rPr>
              <a:t>và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khách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hàng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cuối</a:t>
            </a:r>
            <a:r>
              <a:rPr lang="en-US" sz="2000">
                <a:latin typeface="UTM Neo Sans Intel"/>
              </a:rPr>
              <a:t> (</a:t>
            </a:r>
            <a:r>
              <a:rPr lang="en-US" sz="2000" err="1">
                <a:latin typeface="UTM Neo Sans Intel"/>
              </a:rPr>
              <a:t>MyVNPT</a:t>
            </a:r>
            <a:r>
              <a:rPr lang="en-US" sz="2000">
                <a:latin typeface="UTM Neo Sans Intel"/>
              </a:rPr>
              <a:t>), </a:t>
            </a:r>
            <a:r>
              <a:rPr lang="en-US" sz="2000" err="1">
                <a:latin typeface="UTM Neo Sans Intel"/>
              </a:rPr>
              <a:t>nhưng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các</a:t>
            </a:r>
            <a:r>
              <a:rPr lang="en-US" sz="2000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tính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năng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điều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khiển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thiết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bị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đầu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cuối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còn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hạn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chế</a:t>
            </a:r>
            <a:endParaRPr lang="en-US" sz="2000" b="1">
              <a:latin typeface="UTM Neo Sans Intel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latin typeface="UTM Neo Sans Intel"/>
              </a:rPr>
              <a:t>Thao </a:t>
            </a:r>
            <a:r>
              <a:rPr lang="en-US" sz="1600" err="1">
                <a:latin typeface="UTM Neo Sans Intel"/>
              </a:rPr>
              <a:t>tác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cấu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hình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từ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xa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chậm</a:t>
            </a:r>
            <a:r>
              <a:rPr lang="en-US" sz="1600">
                <a:latin typeface="UTM Neo Sans Intel"/>
              </a:rPr>
              <a:t>, </a:t>
            </a:r>
            <a:r>
              <a:rPr lang="en-US" sz="1600" err="1">
                <a:latin typeface="UTM Neo Sans Intel"/>
              </a:rPr>
              <a:t>hạn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chế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mới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hỗ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trợ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số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ít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chủng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loại</a:t>
            </a:r>
            <a:r>
              <a:rPr lang="en-US" sz="1600">
                <a:latin typeface="UTM Neo Sans Intel"/>
              </a:rPr>
              <a:t> ONT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latin typeface="UTM Neo Sans Intel"/>
              </a:rPr>
              <a:t>KTV </a:t>
            </a:r>
            <a:r>
              <a:rPr lang="en-US" sz="1600" err="1">
                <a:latin typeface="UTM Neo Sans Intel"/>
              </a:rPr>
              <a:t>khó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khăn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khi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hỗ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trợ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từ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xa</a:t>
            </a:r>
            <a:r>
              <a:rPr lang="en-US" sz="1600">
                <a:latin typeface="UTM Neo Sans Intel"/>
              </a:rPr>
              <a:t>, </a:t>
            </a:r>
            <a:r>
              <a:rPr lang="en-US" sz="1600" err="1">
                <a:latin typeface="UTM Neo Sans Intel"/>
              </a:rPr>
              <a:t>nhiều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trường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hợp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phải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đến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nhà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khách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hàng</a:t>
            </a:r>
            <a:r>
              <a:rPr lang="en-US" sz="1600">
                <a:latin typeface="UTM Neo Sans Intel"/>
              </a:rPr>
              <a:t> (</a:t>
            </a:r>
            <a:r>
              <a:rPr lang="en-US" sz="1600" err="1">
                <a:latin typeface="UTM Neo Sans Intel"/>
              </a:rPr>
              <a:t>e.g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mở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cổng</a:t>
            </a:r>
            <a:r>
              <a:rPr lang="en-US" sz="1600">
                <a:latin typeface="UTM Neo Sans Intel"/>
              </a:rPr>
              <a:t> IP Camera)</a:t>
            </a:r>
          </a:p>
          <a:p>
            <a:pPr lvl="1">
              <a:lnSpc>
                <a:spcPct val="100000"/>
              </a:lnSpc>
            </a:pPr>
            <a:r>
              <a:rPr lang="en-US" sz="1600" err="1">
                <a:latin typeface="UTM Neo Sans Intel"/>
              </a:rPr>
              <a:t>Thiếu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tiện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ích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giúp</a:t>
            </a:r>
            <a:r>
              <a:rPr lang="en-US" sz="1600">
                <a:latin typeface="UTM Neo Sans Intel"/>
              </a:rPr>
              <a:t> KTV </a:t>
            </a:r>
            <a:r>
              <a:rPr lang="en-US" sz="1600" err="1">
                <a:latin typeface="UTM Neo Sans Intel"/>
              </a:rPr>
              <a:t>thao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tác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kiểm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tra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cài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đặt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nhanh</a:t>
            </a:r>
            <a:r>
              <a:rPr lang="en-US" sz="1600">
                <a:latin typeface="UTM Neo Sans Intel"/>
              </a:rPr>
              <a:t> (</a:t>
            </a:r>
            <a:r>
              <a:rPr lang="en-US" sz="1600" err="1">
                <a:latin typeface="UTM Neo Sans Intel"/>
              </a:rPr>
              <a:t>e.g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khai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báo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mới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dịch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vụ</a:t>
            </a:r>
            <a:r>
              <a:rPr lang="en-US" sz="1600">
                <a:latin typeface="UTM Neo Sans Intel"/>
              </a:rPr>
              <a:t>, </a:t>
            </a:r>
            <a:r>
              <a:rPr lang="en-US" sz="1600" err="1">
                <a:latin typeface="UTM Neo Sans Intel"/>
              </a:rPr>
              <a:t>nâng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cấp</a:t>
            </a:r>
            <a:r>
              <a:rPr lang="en-US" sz="1600">
                <a:latin typeface="UTM Neo Sans Intel"/>
              </a:rPr>
              <a:t> FW)</a:t>
            </a:r>
          </a:p>
          <a:p>
            <a:pPr>
              <a:lnSpc>
                <a:spcPct val="100000"/>
              </a:lnSpc>
            </a:pPr>
            <a:r>
              <a:rPr lang="en-US" sz="2000" b="1" err="1">
                <a:latin typeface="UTM Neo Sans Intel"/>
              </a:rPr>
              <a:t>Mong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b="1" err="1">
                <a:latin typeface="UTM Neo Sans Intel"/>
              </a:rPr>
              <a:t>muốn</a:t>
            </a:r>
            <a:r>
              <a:rPr lang="en-US" sz="2000" b="1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của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kỹ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thuật</a:t>
            </a:r>
            <a:r>
              <a:rPr lang="en-US" sz="2000">
                <a:latin typeface="UTM Neo Sans Intel"/>
              </a:rPr>
              <a:t> </a:t>
            </a:r>
            <a:r>
              <a:rPr lang="en-US" sz="2000" err="1">
                <a:latin typeface="UTM Neo Sans Intel"/>
              </a:rPr>
              <a:t>viên</a:t>
            </a:r>
            <a:r>
              <a:rPr lang="en-US" sz="2000">
                <a:latin typeface="UTM Neo Sans Intel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err="1">
                <a:latin typeface="UTM Neo Sans Intel"/>
              </a:rPr>
              <a:t>Hướng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dẫn</a:t>
            </a:r>
            <a:r>
              <a:rPr lang="en-US" sz="1600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hỗ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trợ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khách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hàng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từ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xa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dễ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nhất</a:t>
            </a:r>
            <a:r>
              <a:rPr lang="en-US" sz="1600">
                <a:latin typeface="UTM Neo Sans Intel"/>
              </a:rPr>
              <a:t>, </a:t>
            </a:r>
            <a:r>
              <a:rPr lang="en-US" sz="1600" err="1">
                <a:latin typeface="UTM Neo Sans Intel"/>
              </a:rPr>
              <a:t>tốt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nhất</a:t>
            </a:r>
            <a:endParaRPr lang="en-US" sz="1600">
              <a:latin typeface="UTM Neo Sans Intel"/>
            </a:endParaRPr>
          </a:p>
          <a:p>
            <a:pPr lvl="1">
              <a:lnSpc>
                <a:spcPct val="100000"/>
              </a:lnSpc>
            </a:pPr>
            <a:r>
              <a:rPr lang="en-US" sz="1600" err="1">
                <a:latin typeface="UTM Neo Sans Intel"/>
              </a:rPr>
              <a:t>Tối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ưu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thao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tác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cài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đặt</a:t>
            </a:r>
            <a:r>
              <a:rPr lang="en-US" sz="1600">
                <a:latin typeface="UTM Neo Sans Intel"/>
              </a:rPr>
              <a:t>, </a:t>
            </a:r>
            <a:r>
              <a:rPr lang="en-US" sz="1600" err="1">
                <a:latin typeface="UTM Neo Sans Intel"/>
              </a:rPr>
              <a:t>kiểm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tra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để</a:t>
            </a:r>
            <a:r>
              <a:rPr lang="en-US" sz="1600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khôi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phục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dịch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vụ</a:t>
            </a:r>
            <a:r>
              <a:rPr lang="en-US" sz="1600" b="1">
                <a:latin typeface="UTM Neo Sans Intel"/>
              </a:rPr>
              <a:t> </a:t>
            </a:r>
            <a:r>
              <a:rPr lang="en-US" sz="1600" b="1" err="1">
                <a:latin typeface="UTM Neo Sans Intel"/>
              </a:rPr>
              <a:t>nhanh</a:t>
            </a:r>
            <a:r>
              <a:rPr lang="en-US" sz="1600">
                <a:latin typeface="UTM Neo Sans Intel"/>
              </a:rPr>
              <a:t> do </a:t>
            </a:r>
            <a:r>
              <a:rPr lang="en-US" sz="1600" err="1">
                <a:latin typeface="UTM Neo Sans Intel"/>
              </a:rPr>
              <a:t>cạnh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tranh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giữa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các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nhà</a:t>
            </a:r>
            <a:r>
              <a:rPr lang="en-US" sz="1600">
                <a:latin typeface="UTM Neo Sans Intel"/>
              </a:rPr>
              <a:t> </a:t>
            </a:r>
            <a:r>
              <a:rPr lang="en-US" sz="1600" err="1">
                <a:latin typeface="UTM Neo Sans Intel"/>
              </a:rPr>
              <a:t>mạng</a:t>
            </a:r>
            <a:endParaRPr lang="en-US" sz="1600">
              <a:latin typeface="UTM Neo Sans Inte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UTM Neo Sans Intel"/>
              </a:rPr>
              <a:t>=&gt; 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Nhu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cầu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phát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triển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ONE Link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cung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cấp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các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khả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năng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cầu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hình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điều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khiển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thiết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bị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đầu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 </a:t>
            </a: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UTM Neo Sans Intel"/>
              </a:rPr>
              <a:t>cuối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UTM Neo Sans Intel"/>
            </a:endParaRPr>
          </a:p>
          <a:p>
            <a:pPr>
              <a:lnSpc>
                <a:spcPct val="100000"/>
              </a:lnSpc>
            </a:pPr>
            <a:endParaRPr lang="en-US" sz="2000">
              <a:solidFill>
                <a:schemeClr val="accent1"/>
              </a:solidFill>
              <a:latin typeface="UTM Neo Sans Intel"/>
            </a:endParaRPr>
          </a:p>
          <a:p>
            <a:pPr>
              <a:lnSpc>
                <a:spcPct val="100000"/>
              </a:lnSpc>
            </a:pPr>
            <a:endParaRPr lang="en-US" sz="2000">
              <a:solidFill>
                <a:schemeClr val="accent1"/>
              </a:solidFill>
              <a:latin typeface="UTM Neo Sans Inte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80147" y="3281382"/>
            <a:ext cx="3614737" cy="927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ĐHSXKD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6880147" y="4501657"/>
            <a:ext cx="1571963" cy="55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BNM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90386" y="1845619"/>
            <a:ext cx="1394934" cy="11281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ONE Link</a:t>
            </a:r>
          </a:p>
          <a:p>
            <a:pPr algn="ctr"/>
            <a:r>
              <a:rPr lang="en-US" sz="1200"/>
              <a:t>(</a:t>
            </a:r>
            <a:r>
              <a:rPr lang="en-US" sz="1200" err="1"/>
              <a:t>Kích</a:t>
            </a:r>
            <a:r>
              <a:rPr lang="en-US" sz="1200"/>
              <a:t> </a:t>
            </a:r>
            <a:r>
              <a:rPr lang="en-US" sz="1200" err="1"/>
              <a:t>hoạt</a:t>
            </a:r>
            <a:r>
              <a:rPr lang="en-US" sz="1200"/>
              <a:t> </a:t>
            </a:r>
            <a:r>
              <a:rPr lang="en-US" sz="1200" err="1"/>
              <a:t>dịch</a:t>
            </a:r>
            <a:r>
              <a:rPr lang="en-US" sz="1200"/>
              <a:t> </a:t>
            </a:r>
            <a:r>
              <a:rPr lang="en-US" sz="1200" err="1"/>
              <a:t>vụ</a:t>
            </a:r>
            <a:r>
              <a:rPr lang="en-US" sz="1200"/>
              <a:t> &amp; </a:t>
            </a:r>
            <a:r>
              <a:rPr lang="en-US" sz="1200" err="1"/>
              <a:t>cấu</a:t>
            </a:r>
            <a:r>
              <a:rPr lang="en-US" sz="1200"/>
              <a:t> </a:t>
            </a:r>
            <a:r>
              <a:rPr lang="en-US" sz="1200" err="1"/>
              <a:t>hình</a:t>
            </a:r>
            <a:r>
              <a:rPr lang="en-US" sz="1200"/>
              <a:t> CPE </a:t>
            </a:r>
            <a:r>
              <a:rPr lang="en-US" sz="1200" err="1"/>
              <a:t>đầu</a:t>
            </a:r>
            <a:r>
              <a:rPr lang="en-US" sz="1200"/>
              <a:t> </a:t>
            </a:r>
            <a:r>
              <a:rPr lang="en-US" sz="1200" err="1"/>
              <a:t>cuối</a:t>
            </a:r>
            <a:r>
              <a:rPr lang="en-US" sz="1200"/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0147" y="1851190"/>
            <a:ext cx="1683542" cy="11113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MyVNPT</a:t>
            </a:r>
            <a:endParaRPr lang="en-US"/>
          </a:p>
          <a:p>
            <a:pPr algn="ctr"/>
            <a:r>
              <a:rPr lang="en-US" sz="1200"/>
              <a:t>(CSHK </a:t>
            </a:r>
            <a:r>
              <a:rPr lang="en-US" sz="1200" err="1"/>
              <a:t>Tập</a:t>
            </a:r>
            <a:r>
              <a:rPr lang="en-US" sz="1200"/>
              <a:t> </a:t>
            </a:r>
            <a:r>
              <a:rPr lang="en-US" sz="1200" err="1"/>
              <a:t>trung</a:t>
            </a:r>
            <a:r>
              <a:rPr lang="en-US" sz="1200"/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 rot="5400000">
            <a:off x="10530872" y="3638291"/>
            <a:ext cx="1789031" cy="109775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HRM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96984" y="4523924"/>
            <a:ext cx="1712175" cy="534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GNMS</a:t>
            </a:r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8768449" y="1845619"/>
            <a:ext cx="1640710" cy="11281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VNPT Employee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4534" y="3127589"/>
            <a:ext cx="529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ONE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094282"/>
            <a:ext cx="7411137" cy="5082681"/>
          </a:xfrm>
        </p:spPr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Công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cụ</a:t>
            </a: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hữu</a:t>
            </a: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ích</a:t>
            </a: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cho</a:t>
            </a: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kĩ</a:t>
            </a: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thuật</a:t>
            </a:r>
            <a:r>
              <a:rPr lang="en-US" sz="1800" b="1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b="1" err="1">
                <a:solidFill>
                  <a:srgbClr val="010338"/>
                </a:solidFill>
                <a:latin typeface="UTM Neo Sans Intel" panose="02040603050506020204" pitchFamily="18" charset="0"/>
              </a:rPr>
              <a:t>viên</a:t>
            </a:r>
            <a:endParaRPr lang="en-US" sz="1800" b="1">
              <a:solidFill>
                <a:srgbClr val="010338"/>
              </a:solidFill>
              <a:latin typeface="UTM Neo Sans Intel" panose="02040603050506020204" pitchFamily="18" charset="0"/>
            </a:endParaRPr>
          </a:p>
          <a:p>
            <a:pPr marL="685800" indent="-457200">
              <a:lnSpc>
                <a:spcPct val="100000"/>
              </a:lnSpc>
              <a:buAutoNum type="arabicPeriod"/>
            </a:pP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Điểm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khác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biệt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Dễ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cài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đặt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,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tương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thích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với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các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dòng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thiết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bị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smartphone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Giúp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thao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tác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lắp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đặt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,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kích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hoạt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dịch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vụ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ban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đầu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nhanh</a:t>
            </a:r>
            <a:endParaRPr lang="en-US" sz="1800">
              <a:solidFill>
                <a:srgbClr val="010338"/>
              </a:solidFill>
              <a:latin typeface="UTM Neo Sans Intel" panose="02040603050506020204" pitchFamily="18" charset="0"/>
            </a:endParaRP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Dễ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dàng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kiểm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tra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mạng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khi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có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sự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cố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(WAN, LAN,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WIFi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)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Cho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phép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cấu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hình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dịch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vụ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đặc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thù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(Mesh, IP Camera, IPTV)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Thuận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tiện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khi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hỗ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trợ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khách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hàng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từ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xa</a:t>
            </a:r>
            <a:endParaRPr lang="en-US" sz="1800">
              <a:solidFill>
                <a:srgbClr val="010338"/>
              </a:solidFill>
              <a:latin typeface="UTM Neo Sans Intel" panose="02040603050506020204" pitchFamily="18" charset="0"/>
            </a:endParaRP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Cho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phép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cấu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hình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điều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khiển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thiết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</a:t>
            </a:r>
            <a:r>
              <a:rPr lang="en-US" sz="1800" err="1">
                <a:solidFill>
                  <a:srgbClr val="010338"/>
                </a:solidFill>
                <a:latin typeface="UTM Neo Sans Intel" panose="02040603050506020204" pitchFamily="18" charset="0"/>
              </a:rPr>
              <a:t>bị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 ở Local &amp; Cloud</a:t>
            </a:r>
          </a:p>
          <a:p>
            <a:pPr marL="685800" indent="-457200">
              <a:lnSpc>
                <a:spcPct val="100000"/>
              </a:lnSpc>
              <a:buAutoNum type="arabicPeriod"/>
            </a:pPr>
            <a:r>
              <a:rPr lang="vi-VN" sz="1800">
                <a:solidFill>
                  <a:srgbClr val="010338"/>
                </a:solidFill>
                <a:latin typeface="UTM Neo Sans Intel" panose="02040603050506020204" pitchFamily="18" charset="0"/>
              </a:rPr>
              <a:t>Đối tượng sử dụng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: </a:t>
            </a:r>
            <a:r>
              <a:rPr lang="vi-VN" sz="1800">
                <a:solidFill>
                  <a:srgbClr val="010338"/>
                </a:solidFill>
                <a:latin typeface="UTM Neo Sans Intel" panose="02040603050506020204" pitchFamily="18" charset="0"/>
              </a:rPr>
              <a:t>Kỹ thuật viên</a:t>
            </a:r>
          </a:p>
          <a:p>
            <a:pPr marL="685800" indent="-457200">
              <a:lnSpc>
                <a:spcPct val="100000"/>
              </a:lnSpc>
              <a:buFont typeface="Arial"/>
              <a:buAutoNum type="arabicPeriod"/>
            </a:pPr>
            <a:r>
              <a:rPr lang="vi-VN" sz="1800">
                <a:solidFill>
                  <a:srgbClr val="010338"/>
                </a:solidFill>
                <a:latin typeface="UTM Neo Sans Intel" panose="02040603050506020204" pitchFamily="18" charset="0"/>
              </a:rPr>
              <a:t>Thiết bị triển khai</a:t>
            </a:r>
            <a:r>
              <a:rPr lang="en-US" sz="1800">
                <a:solidFill>
                  <a:srgbClr val="010338"/>
                </a:solidFill>
                <a:latin typeface="UTM Neo Sans Intel" panose="02040603050506020204" pitchFamily="18" charset="0"/>
              </a:rPr>
              <a:t>: </a:t>
            </a:r>
            <a:r>
              <a:rPr lang="vi-VN" sz="1800">
                <a:solidFill>
                  <a:srgbClr val="010338"/>
                </a:solidFill>
                <a:latin typeface="UTM Neo Sans Intel" panose="02040603050506020204" pitchFamily="18" charset="0"/>
              </a:rPr>
              <a:t>Smart phone (Android/IOS)</a:t>
            </a:r>
          </a:p>
          <a:p>
            <a:pPr marL="685800" indent="-457200">
              <a:lnSpc>
                <a:spcPct val="100000"/>
              </a:lnSpc>
              <a:buAutoNum type="arabicPeriod"/>
            </a:pPr>
            <a:endParaRPr lang="en-US" sz="3200">
              <a:solidFill>
                <a:srgbClr val="010338"/>
              </a:solidFill>
              <a:latin typeface="UTM Neo Sans Intel" panose="02040603050506020204" pitchFamily="18" charset="0"/>
            </a:endParaRPr>
          </a:p>
          <a:p>
            <a:endParaRPr lang="en-US" sz="3200"/>
          </a:p>
        </p:txBody>
      </p:sp>
      <p:pic>
        <p:nvPicPr>
          <p:cNvPr id="14" name="Picture 2" descr="OneLink Device management - Ứng dụng trên Google Play">
            <a:extLst>
              <a:ext uri="{FF2B5EF4-FFF2-40B4-BE49-F238E27FC236}">
                <a16:creationId xmlns:a16="http://schemas.microsoft.com/office/drawing/2014/main" id="{266360BB-3555-4D4A-A0FA-7FACE36D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896" y="1740904"/>
            <a:ext cx="2947851" cy="29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7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094282"/>
            <a:ext cx="6230134" cy="5082681"/>
          </a:xfrm>
        </p:spPr>
        <p:txBody>
          <a:bodyPr lIns="91440" tIns="45720" rIns="91440" bIns="45720" anchor="t"/>
          <a:lstStyle/>
          <a:p>
            <a:pPr marL="685800" indent="-457200">
              <a:lnSpc>
                <a:spcPct val="100000"/>
              </a:lnSpc>
              <a:buAutoNum type="arabicPeriod"/>
            </a:pPr>
            <a:r>
              <a:rPr lang="en-US" sz="1800">
                <a:solidFill>
                  <a:srgbClr val="010338"/>
                </a:solidFill>
                <a:latin typeface="UTM Neo Sans Intel"/>
              </a:rPr>
              <a:t>Kiến trúc sản phẩm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rgbClr val="010338"/>
                </a:solidFill>
                <a:latin typeface="UTM Neo Sans Intel"/>
              </a:rPr>
              <a:t>ONE Link platform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: thành phần backend, cung cấp khả năng quản lý điều khiển thiết bị ở Local &amp; Cloud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rgbClr val="010338"/>
                </a:solidFill>
                <a:latin typeface="UTM Neo Sans Intel"/>
              </a:rPr>
              <a:t>HTTP API GW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: cung cấp Rest API </a:t>
            </a:r>
            <a:r>
              <a:rPr lang="en-US" sz="1600" err="1">
                <a:solidFill>
                  <a:srgbClr val="010338"/>
                </a:solidFill>
                <a:latin typeface="UTM Neo Sans Intel"/>
              </a:rPr>
              <a:t>cho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 phép kết nối và điều khiển thiết bị qua Cloud</a:t>
            </a:r>
            <a:endParaRPr lang="en-US" sz="1600">
              <a:solidFill>
                <a:srgbClr val="010338"/>
              </a:solidFill>
            </a:endParaRP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rgbClr val="010338"/>
                </a:solidFill>
                <a:latin typeface="UTM Neo Sans Intel"/>
              </a:rPr>
              <a:t>Mobile SDK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: SDK </a:t>
            </a:r>
            <a:r>
              <a:rPr lang="en-US" sz="1600" err="1">
                <a:solidFill>
                  <a:srgbClr val="010338"/>
                </a:solidFill>
                <a:latin typeface="UTM Neo Sans Intel"/>
              </a:rPr>
              <a:t>cho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 các ứng dụng Mobile, </a:t>
            </a:r>
            <a:r>
              <a:rPr lang="en-US" sz="1600" err="1">
                <a:solidFill>
                  <a:srgbClr val="010338"/>
                </a:solidFill>
                <a:latin typeface="UTM Neo Sans Intel"/>
              </a:rPr>
              <a:t>cho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 phép điều khiển thiết bị tại Local (kết nối trực tiếp với </a:t>
            </a:r>
            <a:r>
              <a:rPr lang="en-US" sz="1600" err="1">
                <a:solidFill>
                  <a:srgbClr val="010338"/>
                </a:solidFill>
                <a:latin typeface="UTM Neo Sans Intel"/>
              </a:rPr>
              <a:t>Wifi</a:t>
            </a:r>
            <a:r>
              <a:rPr lang="en-US" sz="1600">
                <a:solidFill>
                  <a:srgbClr val="010338"/>
                </a:solidFill>
                <a:latin typeface="UTM Neo Sans Intel"/>
              </a:rPr>
              <a:t> thiết bị) và Remote (thông qua ONE Link và GNMS)</a:t>
            </a:r>
          </a:p>
          <a:p>
            <a:pPr marL="685800" indent="-457200">
              <a:lnSpc>
                <a:spcPct val="100000"/>
              </a:lnSpc>
              <a:buAutoNum type="arabicPeriod"/>
            </a:pPr>
            <a:r>
              <a:rPr lang="en-US" sz="1800">
                <a:solidFill>
                  <a:srgbClr val="010338"/>
                </a:solidFill>
                <a:latin typeface="UTM Neo Sans Intel"/>
              </a:rPr>
              <a:t>Kết nối tích hợp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vi-VN" sz="1600">
                <a:solidFill>
                  <a:srgbClr val="010338"/>
                </a:solidFill>
                <a:latin typeface="UTM Neo Sans Intel" panose="02040603050506020204" pitchFamily="18" charset="0"/>
              </a:rPr>
              <a:t>Hỗ trợ quản lý và điều khiển local (tích hợp Mobile agent trên thiết bị)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vi-VN" sz="1600">
                <a:solidFill>
                  <a:srgbClr val="010338"/>
                </a:solidFill>
                <a:latin typeface="UTM Neo Sans Intel" panose="02040603050506020204" pitchFamily="18" charset="0"/>
              </a:rPr>
              <a:t>Hỗ trợ quản lý và điều khiển cloud (tích hợp GNMS, ONE Mesh)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vi-VN" sz="1600">
                <a:solidFill>
                  <a:srgbClr val="010338"/>
                </a:solidFill>
                <a:latin typeface="UTM Neo Sans Intel" panose="02040603050506020204" pitchFamily="18" charset="0"/>
              </a:rPr>
              <a:t>Xác thực phân quyền với tài khoản VNPT (tích hợp hệ thống HRM của tập đoàn)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vi-VN" sz="1600">
                <a:solidFill>
                  <a:srgbClr val="010338"/>
                </a:solidFill>
                <a:latin typeface="UTM Neo Sans Intel" panose="02040603050506020204" pitchFamily="18" charset="0"/>
              </a:rPr>
              <a:t>Liên thông dữ liệu khách hàng và gói cước (tích hợp hệ thống ĐHSXKD của tập đoàn)</a:t>
            </a:r>
          </a:p>
          <a:p>
            <a:pPr indent="-457200">
              <a:lnSpc>
                <a:spcPct val="100000"/>
              </a:lnSpc>
              <a:buAutoNum type="arabicPeriod"/>
            </a:pPr>
            <a:endParaRPr lang="en-US" sz="3200">
              <a:solidFill>
                <a:srgbClr val="010338"/>
              </a:solidFill>
              <a:latin typeface="UTM Neo Sans Intel" panose="02040603050506020204" pitchFamily="18" charset="0"/>
            </a:endParaRPr>
          </a:p>
          <a:p>
            <a:endParaRPr lang="en-US" sz="3200">
              <a:solidFill>
                <a:srgbClr val="000000"/>
              </a:solidFill>
            </a:endParaRP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9D8E5C-A000-397E-1EA9-872B083B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7" y="1559219"/>
            <a:ext cx="5607934" cy="3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0F6A-3AC5-44AE-A7BC-14296F73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lIns="91440" tIns="45720" rIns="91440" bIns="4572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UTM Neo Sans Intel"/>
              </a:rPr>
              <a:t>Các API cho kết nối điều khiển thiết bị qua Cloud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1500" b="1">
                <a:latin typeface="UTM Neo Sans Intel"/>
              </a:rPr>
              <a:t>Lắp đặt cấu hình mạng ban đầu</a:t>
            </a:r>
            <a:endParaRPr lang="en-US" sz="1500" b="1"/>
          </a:p>
          <a:p>
            <a:pPr lvl="1"/>
            <a:r>
              <a:rPr lang="en-US" sz="1500">
                <a:latin typeface="UTM Neo Sans Intel"/>
              </a:rPr>
              <a:t>API cấu hình WAN</a:t>
            </a:r>
            <a:r>
              <a:rPr lang="vi-VN" sz="1500"/>
              <a:t> </a:t>
            </a:r>
          </a:p>
          <a:p>
            <a:pPr lvl="1"/>
            <a:r>
              <a:rPr lang="vi-VN" sz="1500"/>
              <a:t>API cấu hình Wifi: SSID, Authenticaton, Password</a:t>
            </a:r>
          </a:p>
          <a:p>
            <a:r>
              <a:rPr lang="en-US" sz="1500" b="1">
                <a:latin typeface="UTM Neo Sans Intel"/>
              </a:rPr>
              <a:t>Kiểm tra mạng khi có sự cố</a:t>
            </a:r>
            <a:endParaRPr lang="en-US" sz="1500" b="1"/>
          </a:p>
          <a:p>
            <a:pPr lvl="1"/>
            <a:r>
              <a:rPr lang="en-US" sz="1500">
                <a:latin typeface="UTM Neo Sans Intel"/>
              </a:rPr>
              <a:t>API Ping từ thiết bị đến 1 địa chỉ IP/Domain nào đó</a:t>
            </a:r>
          </a:p>
          <a:p>
            <a:pPr lvl="1"/>
            <a:r>
              <a:rPr lang="en-US" sz="1500">
                <a:latin typeface="UTM Neo Sans Intel"/>
              </a:rPr>
              <a:t>API trace từ thiết bị đến 1 địa chỉ IP/Domain nào đó</a:t>
            </a:r>
          </a:p>
          <a:p>
            <a:r>
              <a:rPr lang="en-US" sz="1500" b="1">
                <a:latin typeface="UTM Neo Sans Intel"/>
              </a:rPr>
              <a:t>Cấu hình dịch vụ đặc </a:t>
            </a:r>
            <a:r>
              <a:rPr lang="en-US" sz="1500" b="1" err="1">
                <a:latin typeface="UTM Neo Sans Intel"/>
              </a:rPr>
              <a:t>thù</a:t>
            </a:r>
            <a:endParaRPr lang="en-US" sz="1500" b="1">
              <a:latin typeface="UTM Neo Sans Intel"/>
            </a:endParaRPr>
          </a:p>
          <a:p>
            <a:pPr lvl="1"/>
            <a:r>
              <a:rPr lang="en-US" sz="1500">
                <a:latin typeface="UTM Neo Sans Intel"/>
              </a:rPr>
              <a:t>Cấu hình Mesh</a:t>
            </a:r>
            <a:endParaRPr lang="en-US" sz="1500"/>
          </a:p>
          <a:p>
            <a:pPr lvl="1"/>
            <a:r>
              <a:rPr lang="en-US" sz="1500">
                <a:latin typeface="UTM Neo Sans Intel"/>
              </a:rPr>
              <a:t>Cấu hình Port </a:t>
            </a:r>
            <a:r>
              <a:rPr lang="en-US" sz="1500" err="1">
                <a:latin typeface="UTM Neo Sans Intel"/>
              </a:rPr>
              <a:t>cho</a:t>
            </a:r>
            <a:r>
              <a:rPr lang="en-US" sz="1500">
                <a:latin typeface="UTM Neo Sans Intel"/>
              </a:rPr>
              <a:t> IP Camera</a:t>
            </a:r>
            <a:endParaRPr lang="en-US" sz="1500"/>
          </a:p>
          <a:p>
            <a:r>
              <a:rPr lang="en-US" sz="1500" b="1">
                <a:latin typeface="UTM Neo Sans Intel"/>
              </a:rPr>
              <a:t>Quản lý file và nâng cấp firmware </a:t>
            </a:r>
            <a:r>
              <a:rPr lang="en-US" sz="1500" b="1" err="1">
                <a:latin typeface="UTM Neo Sans Intel"/>
              </a:rPr>
              <a:t>cho</a:t>
            </a:r>
            <a:r>
              <a:rPr lang="en-US" sz="1500" b="1">
                <a:latin typeface="UTM Neo Sans Intel"/>
              </a:rPr>
              <a:t> thiết bị</a:t>
            </a:r>
          </a:p>
          <a:p>
            <a:pPr lvl="1"/>
            <a:r>
              <a:rPr lang="en-US" sz="1500">
                <a:latin typeface="UTM Neo Sans Intel"/>
              </a:rPr>
              <a:t>API </a:t>
            </a:r>
            <a:r>
              <a:rPr lang="en-US" sz="1500" err="1">
                <a:latin typeface="UTM Neo Sans Intel"/>
              </a:rPr>
              <a:t>cho</a:t>
            </a:r>
            <a:r>
              <a:rPr lang="en-US" sz="1500">
                <a:latin typeface="UTM Neo Sans Intel"/>
              </a:rPr>
              <a:t> phép firmware mới nhất </a:t>
            </a:r>
            <a:r>
              <a:rPr lang="en-US" sz="1500" err="1">
                <a:latin typeface="UTM Neo Sans Intel"/>
              </a:rPr>
              <a:t>cho</a:t>
            </a:r>
            <a:r>
              <a:rPr lang="en-US" sz="1500">
                <a:latin typeface="UTM Neo Sans Intel"/>
              </a:rPr>
              <a:t> thiết bị</a:t>
            </a:r>
            <a:endParaRPr lang="en-US" sz="1500"/>
          </a:p>
          <a:p>
            <a:pPr lvl="1"/>
            <a:r>
              <a:rPr lang="en-US" sz="1500">
                <a:latin typeface="UTM Neo Sans Intel"/>
              </a:rPr>
              <a:t>API </a:t>
            </a:r>
            <a:r>
              <a:rPr lang="en-US" sz="1500" err="1">
                <a:latin typeface="UTM Neo Sans Intel"/>
              </a:rPr>
              <a:t>cho</a:t>
            </a:r>
            <a:r>
              <a:rPr lang="en-US" sz="1500">
                <a:latin typeface="UTM Neo Sans Intel"/>
              </a:rPr>
              <a:t> phép nâng cấp firmware </a:t>
            </a:r>
            <a:r>
              <a:rPr lang="en-US" sz="1500" err="1">
                <a:latin typeface="UTM Neo Sans Intel"/>
              </a:rPr>
              <a:t>cho</a:t>
            </a:r>
            <a:r>
              <a:rPr lang="en-US" sz="1500">
                <a:latin typeface="UTM Neo Sans Intel"/>
              </a:rPr>
              <a:t> thiết bị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9407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5376-71C6-BDFD-9A12-A655F641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en-US">
                <a:latin typeface="UTM Neo Sans Intel"/>
              </a:rPr>
              <a:t>SDK </a:t>
            </a:r>
            <a:r>
              <a:rPr lang="en-US" err="1">
                <a:latin typeface="UTM Neo Sans Intel"/>
              </a:rPr>
              <a:t>cho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kết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nối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điều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khiển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thiết</a:t>
            </a:r>
            <a:r>
              <a:rPr lang="en-US">
                <a:latin typeface="UTM Neo Sans Intel"/>
              </a:rPr>
              <a:t> </a:t>
            </a:r>
            <a:r>
              <a:rPr lang="en-US" err="1">
                <a:latin typeface="UTM Neo Sans Intel"/>
              </a:rPr>
              <a:t>bị</a:t>
            </a:r>
            <a:r>
              <a:rPr lang="en-US">
                <a:latin typeface="UTM Neo Sans Intel"/>
              </a:rPr>
              <a:t> Local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778B926-ADC5-A601-EB4D-1C679BA3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289" y="992062"/>
            <a:ext cx="4520289" cy="48689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F7F50-ED1D-54DF-B9A7-8BAD3DC91970}"/>
              </a:ext>
            </a:extLst>
          </p:cNvPr>
          <p:cNvSpPr txBox="1"/>
          <p:nvPr/>
        </p:nvSpPr>
        <p:spPr>
          <a:xfrm>
            <a:off x="886522" y="1230351"/>
            <a:ext cx="608856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latin typeface="UTM Neo Sans Intel"/>
                <a:cs typeface="Calibri"/>
              </a:rPr>
              <a:t>Kiến</a:t>
            </a:r>
            <a:r>
              <a:rPr lang="en-US" sz="1600" b="1">
                <a:latin typeface="UTM Neo Sans Intel"/>
                <a:cs typeface="Calibri"/>
              </a:rPr>
              <a:t> </a:t>
            </a:r>
            <a:r>
              <a:rPr lang="en-US" sz="1600" b="1" err="1">
                <a:latin typeface="UTM Neo Sans Intel"/>
                <a:cs typeface="Calibri"/>
              </a:rPr>
              <a:t>trúc</a:t>
            </a:r>
            <a:endParaRPr lang="en-US" sz="1600" b="1">
              <a:latin typeface="UTM Neo Sans Inte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UTM Neo Sans Intel"/>
                <a:cs typeface="Calibri"/>
              </a:rPr>
              <a:t>Mobile Agent: </a:t>
            </a:r>
            <a:r>
              <a:rPr lang="en-US" sz="1600" err="1">
                <a:latin typeface="UTM Neo Sans Intel"/>
                <a:cs typeface="Calibri"/>
              </a:rPr>
              <a:t>cung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cấp</a:t>
            </a:r>
            <a:r>
              <a:rPr lang="en-US" sz="1600">
                <a:latin typeface="UTM Neo Sans Intel"/>
                <a:cs typeface="Calibri"/>
              </a:rPr>
              <a:t> API </a:t>
            </a:r>
            <a:r>
              <a:rPr lang="en-US" sz="1600" err="1">
                <a:latin typeface="UTM Neo Sans Intel"/>
                <a:cs typeface="Calibri"/>
              </a:rPr>
              <a:t>giao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tiếp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giữa</a:t>
            </a:r>
            <a:r>
              <a:rPr lang="en-US" sz="1600">
                <a:latin typeface="UTM Neo Sans Intel"/>
                <a:cs typeface="Calibri"/>
              </a:rPr>
              <a:t> SDK </a:t>
            </a:r>
            <a:r>
              <a:rPr lang="en-US" sz="1600" err="1">
                <a:latin typeface="UTM Neo Sans Intel"/>
                <a:cs typeface="Calibri"/>
              </a:rPr>
              <a:t>và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thiết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bị</a:t>
            </a:r>
            <a:r>
              <a:rPr lang="en-US" sz="1600">
                <a:latin typeface="UTM Neo Sans Intel"/>
                <a:cs typeface="Calibri"/>
              </a:rPr>
              <a:t> ONT.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UTM Neo Sans Intel"/>
                <a:cs typeface="Calibri"/>
              </a:rPr>
              <a:t>ONE Link SDK: </a:t>
            </a:r>
            <a:r>
              <a:rPr lang="en-US" sz="1600">
                <a:latin typeface="UTM Neo Sans Intel"/>
                <a:cs typeface="Calibri"/>
              </a:rPr>
              <a:t>Cung </a:t>
            </a:r>
            <a:r>
              <a:rPr lang="en-US" sz="1600" err="1">
                <a:latin typeface="UTM Neo Sans Intel"/>
                <a:cs typeface="Calibri"/>
              </a:rPr>
              <a:t>cấp</a:t>
            </a:r>
            <a:r>
              <a:rPr lang="en-US" sz="1600">
                <a:latin typeface="UTM Neo Sans Intel"/>
                <a:cs typeface="Calibri"/>
              </a:rPr>
              <a:t> API </a:t>
            </a:r>
            <a:r>
              <a:rPr lang="en-US" sz="1600" err="1">
                <a:latin typeface="UTM Neo Sans Intel"/>
                <a:cs typeface="Calibri"/>
              </a:rPr>
              <a:t>giao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tiếp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giữa</a:t>
            </a:r>
            <a:r>
              <a:rPr lang="en-US" sz="1600">
                <a:latin typeface="UTM Neo Sans Intel"/>
                <a:cs typeface="Calibri"/>
              </a:rPr>
              <a:t> Mobile app </a:t>
            </a:r>
            <a:r>
              <a:rPr lang="en-US" sz="1600" err="1">
                <a:latin typeface="UTM Neo Sans Intel"/>
                <a:cs typeface="Calibri"/>
              </a:rPr>
              <a:t>gọi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đến</a:t>
            </a:r>
            <a:r>
              <a:rPr lang="en-US" sz="1600">
                <a:latin typeface="UTM Neo Sans Intel"/>
                <a:cs typeface="Calibri"/>
              </a:rPr>
              <a:t> Mobile agent </a:t>
            </a:r>
            <a:r>
              <a:rPr lang="en-US" sz="1600" err="1">
                <a:latin typeface="UTM Neo Sans Intel"/>
                <a:cs typeface="Calibri"/>
              </a:rPr>
              <a:t>thực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hiện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điều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khiển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thiết</a:t>
            </a:r>
            <a:r>
              <a:rPr lang="en-US" sz="1600">
                <a:latin typeface="UTM Neo Sans Intel"/>
                <a:cs typeface="Calibri"/>
              </a:rPr>
              <a:t> </a:t>
            </a:r>
            <a:r>
              <a:rPr lang="en-US" sz="1600" err="1">
                <a:latin typeface="UTM Neo Sans Intel"/>
                <a:cs typeface="Calibri"/>
              </a:rPr>
              <a:t>bị</a:t>
            </a:r>
            <a:r>
              <a:rPr lang="en-US" sz="1600">
                <a:latin typeface="UTM Neo Sans Intel"/>
                <a:cs typeface="Calibri"/>
              </a:rPr>
              <a:t> local.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11BB86-FB60-9032-ED73-918E01F3C9D7}"/>
              </a:ext>
            </a:extLst>
          </p:cNvPr>
          <p:cNvSpPr>
            <a:spLocks noGrp="1"/>
          </p:cNvSpPr>
          <p:nvPr/>
        </p:nvSpPr>
        <p:spPr>
          <a:xfrm>
            <a:off x="838912" y="2570054"/>
            <a:ext cx="5758216" cy="32886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/>
                </a:solidFill>
                <a:latin typeface="UTM Neo Sans Intel" charset="0"/>
                <a:ea typeface="UTM Neo Sans Intel" charset="0"/>
                <a:cs typeface="UTM Neo Sans Int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latin typeface="UTM Neo Sans Intel"/>
              </a:rPr>
              <a:t>Các </a:t>
            </a:r>
            <a:r>
              <a:rPr lang="en-US" sz="1400" b="1" err="1">
                <a:latin typeface="UTM Neo Sans Intel"/>
              </a:rPr>
              <a:t>khả</a:t>
            </a:r>
            <a:r>
              <a:rPr lang="en-US" sz="1400" b="1">
                <a:latin typeface="UTM Neo Sans Intel"/>
              </a:rPr>
              <a:t> </a:t>
            </a:r>
            <a:r>
              <a:rPr lang="en-US" sz="1400" b="1" err="1">
                <a:latin typeface="UTM Neo Sans Intel"/>
              </a:rPr>
              <a:t>năng</a:t>
            </a:r>
            <a:r>
              <a:rPr lang="en-US" sz="1400" b="1">
                <a:latin typeface="UTM Neo Sans Intel"/>
              </a:rPr>
              <a:t> SDK</a:t>
            </a:r>
            <a:endParaRPr lang="en-US" sz="1400" b="1"/>
          </a:p>
          <a:p>
            <a:r>
              <a:rPr lang="en-US" sz="1400">
                <a:latin typeface="UTM Neo Sans Intel"/>
              </a:rPr>
              <a:t>Cho </a:t>
            </a:r>
            <a:r>
              <a:rPr lang="en-US" sz="1400" err="1">
                <a:latin typeface="UTM Neo Sans Intel"/>
              </a:rPr>
              <a:t>phép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đăng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nhập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nhanh</a:t>
            </a:r>
            <a:r>
              <a:rPr lang="en-US" sz="1400">
                <a:latin typeface="UTM Neo Sans Intel"/>
              </a:rPr>
              <a:t>, </a:t>
            </a:r>
            <a:r>
              <a:rPr lang="en-US" sz="1400" err="1">
                <a:latin typeface="UTM Neo Sans Intel"/>
              </a:rPr>
              <a:t>tương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thích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với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mọi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thiết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bị</a:t>
            </a:r>
            <a:r>
              <a:rPr lang="en-US" sz="1400">
                <a:latin typeface="UTM Neo Sans Intel"/>
              </a:rPr>
              <a:t> Smartphone (iOS, Android)</a:t>
            </a:r>
            <a:endParaRPr lang="en-US"/>
          </a:p>
          <a:p>
            <a:r>
              <a:rPr lang="en-US" sz="1400" err="1">
                <a:latin typeface="UTM Neo Sans Intel"/>
              </a:rPr>
              <a:t>Hỗ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trợ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cấu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hình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và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thiết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lập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dịch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vụ</a:t>
            </a:r>
            <a:r>
              <a:rPr lang="en-US" sz="1400">
                <a:latin typeface="UTM Neo Sans Intel"/>
              </a:rPr>
              <a:t> WAN Internet ban </a:t>
            </a:r>
            <a:r>
              <a:rPr lang="en-US" sz="1400" err="1">
                <a:latin typeface="UTM Neo Sans Intel"/>
              </a:rPr>
              <a:t>đầu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nhanh</a:t>
            </a:r>
            <a:endParaRPr lang="en-US" sz="1400">
              <a:latin typeface="UTM Neo Sans Intel"/>
            </a:endParaRPr>
          </a:p>
          <a:p>
            <a:pPr algn="just"/>
            <a:r>
              <a:rPr lang="en-US" sz="1400">
                <a:latin typeface="UTM Neo Sans Intel"/>
              </a:rPr>
              <a:t>Các </a:t>
            </a:r>
            <a:r>
              <a:rPr lang="en-US" sz="1400" err="1">
                <a:latin typeface="UTM Neo Sans Intel"/>
              </a:rPr>
              <a:t>chức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năng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quản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lý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và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cấu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hình</a:t>
            </a:r>
            <a:r>
              <a:rPr lang="en-US" sz="1400">
                <a:latin typeface="UTM Neo Sans Intel"/>
              </a:rPr>
              <a:t>: SLID, WAN, LAN, </a:t>
            </a:r>
            <a:r>
              <a:rPr lang="en-US" sz="1400" err="1">
                <a:latin typeface="UTM Neo Sans Intel"/>
              </a:rPr>
              <a:t>WiFi</a:t>
            </a:r>
            <a:r>
              <a:rPr lang="en-US" sz="1400">
                <a:latin typeface="UTM Neo Sans Intel"/>
              </a:rPr>
              <a:t>, Change Password,…</a:t>
            </a:r>
          </a:p>
          <a:p>
            <a:pPr algn="just"/>
            <a:r>
              <a:rPr lang="en-US" sz="1400">
                <a:latin typeface="UTM Neo Sans Intel"/>
              </a:rPr>
              <a:t>Các </a:t>
            </a:r>
            <a:r>
              <a:rPr lang="en-US" sz="1400" err="1">
                <a:latin typeface="UTM Neo Sans Intel"/>
              </a:rPr>
              <a:t>chức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năng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điều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khiển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thiết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bị</a:t>
            </a:r>
            <a:r>
              <a:rPr lang="en-US" sz="1400">
                <a:latin typeface="UTM Neo Sans Intel"/>
              </a:rPr>
              <a:t>: Reboot, Reset, Backup, Restore, Upgrade FW.</a:t>
            </a:r>
          </a:p>
          <a:p>
            <a:pPr algn="just"/>
            <a:r>
              <a:rPr lang="en-US" sz="1400">
                <a:latin typeface="UTM Neo Sans Intel"/>
              </a:rPr>
              <a:t>Các </a:t>
            </a:r>
            <a:r>
              <a:rPr lang="en-US" sz="1400" err="1">
                <a:latin typeface="UTM Neo Sans Intel"/>
              </a:rPr>
              <a:t>chức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năng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cung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cấp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thông</a:t>
            </a:r>
            <a:r>
              <a:rPr lang="en-US" sz="1400">
                <a:latin typeface="UTM Neo Sans Intel"/>
              </a:rPr>
              <a:t> tin </a:t>
            </a:r>
            <a:r>
              <a:rPr lang="en-US" sz="1400" err="1">
                <a:latin typeface="UTM Neo Sans Intel"/>
              </a:rPr>
              <a:t>giám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sát</a:t>
            </a:r>
            <a:r>
              <a:rPr lang="en-US" sz="1400">
                <a:latin typeface="UTM Neo Sans Intel"/>
              </a:rPr>
              <a:t>: Thông tin </a:t>
            </a:r>
            <a:r>
              <a:rPr lang="en-US" sz="1400" err="1">
                <a:latin typeface="UTM Neo Sans Intel"/>
              </a:rPr>
              <a:t>thiết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bị</a:t>
            </a:r>
            <a:r>
              <a:rPr lang="en-US" sz="1400">
                <a:latin typeface="UTM Neo Sans Intel"/>
              </a:rPr>
              <a:t>, </a:t>
            </a:r>
            <a:r>
              <a:rPr lang="en-US" sz="1400" err="1">
                <a:latin typeface="UTM Neo Sans Intel"/>
              </a:rPr>
              <a:t>Trạng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thái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kết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nối</a:t>
            </a:r>
            <a:r>
              <a:rPr lang="en-US" sz="1400">
                <a:latin typeface="UTM Neo Sans Intel"/>
              </a:rPr>
              <a:t>, Ping, Trace, </a:t>
            </a:r>
            <a:r>
              <a:rPr lang="en-US" sz="1400" err="1">
                <a:latin typeface="UTM Neo Sans Intel"/>
              </a:rPr>
              <a:t>Speedtest</a:t>
            </a:r>
            <a:endParaRPr lang="en-US" sz="1400">
              <a:latin typeface="UTM Neo Sans Intel"/>
            </a:endParaRPr>
          </a:p>
          <a:p>
            <a:pPr algn="just"/>
            <a:r>
              <a:rPr lang="en-US" sz="1400">
                <a:latin typeface="UTM Neo Sans Intel"/>
              </a:rPr>
              <a:t>Firmware database </a:t>
            </a:r>
            <a:r>
              <a:rPr lang="en-US" sz="1400" err="1">
                <a:latin typeface="UTM Neo Sans Intel"/>
              </a:rPr>
              <a:t>cho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phép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thêm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các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chức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năng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điều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khiển</a:t>
            </a:r>
            <a:r>
              <a:rPr lang="en-US" sz="1400">
                <a:latin typeface="UTM Neo Sans Intel"/>
              </a:rPr>
              <a:t> </a:t>
            </a:r>
            <a:r>
              <a:rPr lang="en-US" sz="1400" err="1">
                <a:latin typeface="UTM Neo Sans Intel"/>
              </a:rPr>
              <a:t>thiết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bị</a:t>
            </a:r>
            <a:r>
              <a:rPr lang="en-US" sz="1400">
                <a:latin typeface="UTM Neo Sans Intel"/>
              </a:rPr>
              <a:t> </a:t>
            </a:r>
            <a:r>
              <a:rPr lang="en-US" sz="1400" err="1">
                <a:latin typeface="UTM Neo Sans Intel"/>
              </a:rPr>
              <a:t>mà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không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cần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phải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nâng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cấp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ứng</a:t>
            </a:r>
            <a:r>
              <a:rPr lang="en-US" sz="1400">
                <a:latin typeface="UTM Neo Sans Intel"/>
              </a:rPr>
              <a:t> </a:t>
            </a:r>
            <a:r>
              <a:rPr lang="en-US" sz="1400" err="1">
                <a:latin typeface="UTM Neo Sans Intel"/>
              </a:rPr>
              <a:t>dụng</a:t>
            </a:r>
            <a:endParaRPr lang="en-US" sz="1400" err="1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826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2D902FCD-7E6F-4A48-B644-D3A986E6B0AF}" vid="{34F439ED-B5D3-DB4A-B995-C95E3334B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849AF6E76F0B49A48664A266B70B72" ma:contentTypeVersion="10" ma:contentTypeDescription="Create a new document." ma:contentTypeScope="" ma:versionID="8d0ee07ab00599425bea862871b3dee6">
  <xsd:schema xmlns:xsd="http://www.w3.org/2001/XMLSchema" xmlns:xs="http://www.w3.org/2001/XMLSchema" xmlns:p="http://schemas.microsoft.com/office/2006/metadata/properties" xmlns:ns2="42821cd0-39ce-4c6d-8279-323cee78a1f9" xmlns:ns3="86bb2ca8-f626-40e5-a0e8-7d14a0f63249" targetNamespace="http://schemas.microsoft.com/office/2006/metadata/properties" ma:root="true" ma:fieldsID="7c2654e1f55be6cb79293a928a19f7bc" ns2:_="" ns3:_="">
    <xsd:import namespace="42821cd0-39ce-4c6d-8279-323cee78a1f9"/>
    <xsd:import namespace="86bb2ca8-f626-40e5-a0e8-7d14a0f63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21cd0-39ce-4c6d-8279-323cee78a1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422b430-ddd5-4ea9-aa6d-f64f5fe553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b2ca8-f626-40e5-a0e8-7d14a0f632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d78a8856-59ef-4fb3-b089-09765bb766e0}" ma:internalName="TaxCatchAll" ma:showField="CatchAllData" ma:web="86bb2ca8-f626-40e5-a0e8-7d14a0f632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821cd0-39ce-4c6d-8279-323cee78a1f9">
      <Terms xmlns="http://schemas.microsoft.com/office/infopath/2007/PartnerControls"/>
    </lcf76f155ced4ddcb4097134ff3c332f>
    <TaxCatchAll xmlns="86bb2ca8-f626-40e5-a0e8-7d14a0f63249" xsi:nil="true"/>
    <SharedWithUsers xmlns="86bb2ca8-f626-40e5-a0e8-7d14a0f63249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94ECC39-DAF1-4448-9514-E77322CA0D0D}"/>
</file>

<file path=customXml/itemProps2.xml><?xml version="1.0" encoding="utf-8"?>
<ds:datastoreItem xmlns:ds="http://schemas.openxmlformats.org/officeDocument/2006/customXml" ds:itemID="{46E95134-5FEB-4750-8E66-F1A71F920BB8}"/>
</file>

<file path=customXml/itemProps3.xml><?xml version="1.0" encoding="utf-8"?>
<ds:datastoreItem xmlns:ds="http://schemas.openxmlformats.org/officeDocument/2006/customXml" ds:itemID="{5A987800-8887-4474-8B24-F5A638DB41E4}"/>
</file>

<file path=docProps/app.xml><?xml version="1.0" encoding="utf-8"?>
<Properties xmlns="http://schemas.openxmlformats.org/officeDocument/2006/extended-properties" xmlns:vt="http://schemas.openxmlformats.org/officeDocument/2006/docPropsVTypes">
  <Template>SlideMaster_VNPT Technology</Template>
  <Application>Microsoft Office PowerPoint</Application>
  <PresentationFormat>Widescreen</PresentationFormat>
  <Slides>18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Đề xuất tích hợp hệ thống ONE Link với ứng dụng ONE App</vt:lpstr>
      <vt:lpstr>Nội dung</vt:lpstr>
      <vt:lpstr>VNPT Employee</vt:lpstr>
      <vt:lpstr>MyVNPT</vt:lpstr>
      <vt:lpstr>Đánh giá hiện trạng</vt:lpstr>
      <vt:lpstr>Đề xuất ứng dụng ONE Link</vt:lpstr>
      <vt:lpstr>Kiến trúc giải pháp và tích hợp</vt:lpstr>
      <vt:lpstr>Các API cho kết nối điều khiển thiết bị qua Cloud</vt:lpstr>
      <vt:lpstr>SDK cho kết nối điều khiển thiết bị Local</vt:lpstr>
      <vt:lpstr>Đề xuất với Tập đoàn</vt:lpstr>
      <vt:lpstr>Thank you</vt:lpstr>
      <vt:lpstr>Kịch bản sử dụng</vt:lpstr>
      <vt:lpstr>Kịch bản sử dụng</vt:lpstr>
      <vt:lpstr>Kịch bản sử dụng</vt:lpstr>
      <vt:lpstr>Kịch bản sử dụng</vt:lpstr>
      <vt:lpstr>Kịch bản sử dụng</vt:lpstr>
      <vt:lpstr>Kịch bản sử dụng</vt:lpstr>
      <vt:lpstr>Tổng hợp nhu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revision>2</cp:revision>
  <cp:lastPrinted>2019-12-30T08:19:11Z</cp:lastPrinted>
  <dcterms:created xsi:type="dcterms:W3CDTF">2017-04-17T07:09:14Z</dcterms:created>
  <dcterms:modified xsi:type="dcterms:W3CDTF">2022-07-06T02:17:39Z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0x010100C9849AF6E76F0B49A48664A266B70B72</vt:lpwstr>
  </property>
  <property fmtid="{D5CDD505-2E9C-101B-9397-08002B2CF9AE}" pid="3" name="Order">
    <vt:r8>2460400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