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6/9/2018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834050" y="1599233"/>
            <a:ext cx="5936456" cy="1425577"/>
          </a:xfrm>
        </p:spPr>
        <p:txBody>
          <a:bodyPr/>
          <a:lstStyle/>
          <a:p>
            <a:r>
              <a:rPr lang="en-US"/>
              <a:t>Project Report</a:t>
            </a:r>
            <a:br>
              <a:rPr lang="en-US"/>
            </a:br>
            <a:r>
              <a:rPr lang="en-US" b="0" err="1"/>
              <a:t>iCT</a:t>
            </a:r>
            <a:r>
              <a:rPr lang="en-US" b="0"/>
              <a:t> Multi-platform Flashcard software</a:t>
            </a:r>
            <a:br>
              <a:rPr lang="en-US" b="0"/>
            </a:br>
            <a:r>
              <a:rPr lang="en-US" b="0"/>
              <a:t>for learning English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20978" y="4137024"/>
            <a:ext cx="5562600" cy="5376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/>
              <a:t>COURSE: SOFTWARE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E6573-A2F5-444A-AD30-93AAAC704999}"/>
              </a:ext>
            </a:extLst>
          </p:cNvPr>
          <p:cNvSpPr/>
          <p:nvPr/>
        </p:nvSpPr>
        <p:spPr>
          <a:xfrm>
            <a:off x="4876800" y="4724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Bùi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Thị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Ph</a:t>
            </a:r>
            <a:r>
              <a:rPr lang="vi-VN">
                <a:solidFill>
                  <a:schemeClr val="bg1">
                    <a:lumMod val="85000"/>
                    <a:lumOff val="15000"/>
                  </a:schemeClr>
                </a:solidFill>
              </a:rPr>
              <a:t>ư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ơng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Anh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Việt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Anh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Trần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Vũ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Hải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Trần Thị Thoa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Phạm Nguyên Khánh Phong</a:t>
            </a:r>
          </a:p>
          <a:p>
            <a:pPr marL="285750" indent="-285750">
              <a:buFontTx/>
              <a:buChar char="-"/>
            </a:pP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54B0C5-3B8F-4EEA-9C46-8E22B2D687FA}"/>
              </a:ext>
            </a:extLst>
          </p:cNvPr>
          <p:cNvSpPr txBox="1">
            <a:spLocks/>
          </p:cNvSpPr>
          <p:nvPr/>
        </p:nvSpPr>
        <p:spPr>
          <a:xfrm>
            <a:off x="3124200" y="4744278"/>
            <a:ext cx="1752600" cy="53768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/>
              <a:t>GROUP X: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/>
              <a:t>PROJECT</a:t>
            </a:r>
            <a:r>
              <a:rPr lang="en-US"/>
              <a:t>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695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4411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1506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294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199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3900" y="2879018"/>
            <a:ext cx="7696200" cy="1099963"/>
          </a:xfrm>
        </p:spPr>
        <p:txBody>
          <a:bodyPr/>
          <a:lstStyle/>
          <a:p>
            <a:r>
              <a:rPr lang="en-US" b="0"/>
              <a:t>THANK YOU </a:t>
            </a:r>
            <a:r>
              <a:rPr lang="en-US"/>
              <a:t>YOUR ATTENTION!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55</Words>
  <Application>Microsoft Office PowerPoint</Application>
  <PresentationFormat>On-screen Show (4:3)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Verve</vt:lpstr>
      <vt:lpstr>Project Report iCT Multi-platform Flashcard software for learning English</vt:lpstr>
      <vt:lpstr>PROJECT SUMMARY</vt:lpstr>
      <vt:lpstr>DESIGN</vt:lpstr>
      <vt:lpstr>TECHNOLOGIES</vt:lpstr>
      <vt:lpstr>TEAMWORK</vt:lpstr>
      <vt:lpstr>RESULT</vt:lpstr>
      <vt:lpstr>Q&amp;A</vt:lpstr>
      <vt:lpstr>THANK YOU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iCT Multi-platform Flashcard software</dc:title>
  <dc:creator>Nguyen Viet Anh 20150143</dc:creator>
  <cp:lastModifiedBy>Nguyen Viet Anh 20150143</cp:lastModifiedBy>
  <cp:revision>1</cp:revision>
  <dcterms:created xsi:type="dcterms:W3CDTF">2018-05-28T02:11:52Z</dcterms:created>
  <dcterms:modified xsi:type="dcterms:W3CDTF">2018-06-09T01:00:51Z</dcterms:modified>
</cp:coreProperties>
</file>