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6" r:id="rId4"/>
    <p:sldId id="268" r:id="rId5"/>
    <p:sldId id="267" r:id="rId6"/>
    <p:sldId id="269" r:id="rId7"/>
    <p:sldId id="270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>
      <p:cViewPr varScale="1">
        <p:scale>
          <a:sx n="72" d="100"/>
          <a:sy n="72" d="100"/>
        </p:scale>
        <p:origin x="135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925A17EF-115B-4BB9-BF42-426DFD9E898A}" type="datetimeFigureOut">
              <a:rPr lang="en-US" smtClean="0"/>
              <a:pPr/>
              <a:t>6/9/2018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7C4E7652-46AF-4259-BAE2-54978EA077C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33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19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958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732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5377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770D99E-2869-438B-B483-1F6CCD5437EE}"/>
              </a:ext>
            </a:extLst>
          </p:cNvPr>
          <p:cNvGrpSpPr/>
          <p:nvPr userDrawn="1"/>
        </p:nvGrpSpPr>
        <p:grpSpPr>
          <a:xfrm>
            <a:off x="-1" y="-10825"/>
            <a:ext cx="9144002" cy="6515395"/>
            <a:chOff x="-1" y="-10825"/>
            <a:chExt cx="9144002" cy="6515395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F66236F9-EA1F-4D2A-84DE-EC04F9972C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7200" y="-10825"/>
              <a:ext cx="3429000" cy="3181546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A12C4E-53AE-4900-9783-F619054408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95401" y="-10825"/>
              <a:ext cx="7848600" cy="3522243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14E049B-6FD4-487E-927B-506983629A3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31825" y="2232482"/>
              <a:ext cx="1282976" cy="1108588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F27E3F5-0D4D-492C-8A3E-50BC30CEFD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1" y="2962082"/>
              <a:ext cx="2757625" cy="3542488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36D4FF91-8818-4598-AC9F-B8C2FA867C0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" y="2313169"/>
              <a:ext cx="2259131" cy="2895506"/>
            </a:xfrm>
            <a:prstGeom prst="rect">
              <a:avLst/>
            </a:prstGeom>
          </p:spPr>
        </p:pic>
      </p:grp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276600" y="1213332"/>
            <a:ext cx="5326856" cy="1425577"/>
          </a:xfrm>
        </p:spPr>
        <p:txBody>
          <a:bodyPr anchor="b"/>
          <a:lstStyle>
            <a:lvl1pPr algn="r">
              <a:defRPr sz="45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724400" y="3849666"/>
            <a:ext cx="3879056" cy="1234575"/>
          </a:xfrm>
          <a:noFill/>
        </p:spPr>
        <p:txBody>
          <a:bodyPr/>
          <a:lstStyle>
            <a:lvl1pPr marL="0" marR="36576" indent="0" algn="l">
              <a:spcBef>
                <a:spcPts val="0"/>
              </a:spcBef>
              <a:buNone/>
              <a:defRPr>
                <a:ln>
                  <a:noFill/>
                </a:ln>
                <a:solidFill>
                  <a:schemeClr val="bg2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2812256" y="6322007"/>
            <a:ext cx="5791200" cy="365125"/>
          </a:xfrm>
          <a:prstGeom prst="rect">
            <a:avLst/>
          </a:prstGeom>
        </p:spPr>
        <p:txBody>
          <a:bodyPr tIns="0" bIns="0" anchor="t"/>
          <a:lstStyle>
            <a:lvl1pPr algn="r">
              <a:defRPr sz="1000"/>
            </a:lvl1pPr>
          </a:lstStyle>
          <a:p>
            <a:pPr algn="r"/>
            <a:fld id="{A2E209FB-7A34-414B-812A-BCC5C4256F49}" type="datetime1">
              <a:rPr lang="en-US" smtClean="0"/>
              <a:pPr algn="r"/>
              <a:t>6/9/2018</a:t>
            </a:fld>
            <a:endParaRPr lang="en-US" sz="100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12256" y="5960055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pPr algn="r"/>
            <a:endParaRPr lang="en-US" sz="11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395"/>
            <a:ext cx="4876800" cy="7993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173195"/>
            <a:ext cx="2468880" cy="3008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www.website.com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ABB0C64-AD16-4270-8323-3B986F4CAD10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3EE1CF-2D6B-4E08-B98D-D9F9B91968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2AA44434-8959-4391-901A-0B056114A2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133CFB-98CB-4408-8818-24F931AC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EE7E31-13F0-404F-BFFF-EE236EB5D4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www.website.com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C6F67-BAE4-413D-8066-1E361D589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F566D8F-E696-41DE-BA1C-A8D0C7F03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5655"/>
            <a:ext cx="7726680" cy="571500"/>
          </a:xfrm>
        </p:spPr>
        <p:txBody>
          <a:bodyPr>
            <a:normAutofit/>
          </a:bodyPr>
          <a:lstStyle>
            <a:lvl1pPr marL="64008" indent="0">
              <a:buFont typeface="Arial" panose="020B0604020202020204" pitchFamily="34" charset="0"/>
              <a:buNone/>
              <a:defRPr sz="2000"/>
            </a:lvl1pPr>
            <a:lvl2pPr marL="537210" indent="0">
              <a:buNone/>
              <a:defRPr/>
            </a:lvl2pPr>
            <a:lvl3pPr marL="877824" indent="0">
              <a:buNone/>
              <a:defRPr/>
            </a:lvl3pPr>
            <a:lvl4pPr marL="1161288" indent="0">
              <a:buNone/>
              <a:defRPr/>
            </a:lvl4pPr>
            <a:lvl5pPr marL="138988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878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173195"/>
            <a:ext cx="2355056" cy="301752"/>
          </a:xfrm>
        </p:spPr>
        <p:txBody>
          <a:bodyPr/>
          <a:lstStyle/>
          <a:p>
            <a:r>
              <a:rPr lang="en-US"/>
              <a:t>www.website.com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32CA5EA-865E-4EF0-89BB-61FD6EFE2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80070" y="173195"/>
            <a:ext cx="502920" cy="301752"/>
          </a:xfrm>
        </p:spPr>
        <p:txBody>
          <a:bodyPr/>
          <a:lstStyle/>
          <a:p>
            <a:fld id="{FEA1243F-3000-4347-94A4-FBDEAD3122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295400"/>
            <a:ext cx="914400" cy="5015864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5856" y="1295400"/>
            <a:ext cx="2438400" cy="5015864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0" y="1295400"/>
            <a:ext cx="5276088" cy="501396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400" y="173195"/>
            <a:ext cx="2324196" cy="301752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www.website.com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D5BE3E6-AFB3-460C-834B-D73EE2A7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91596" y="173195"/>
            <a:ext cx="502920" cy="301752"/>
          </a:xfrm>
        </p:spPr>
        <p:txBody>
          <a:bodyPr/>
          <a:lstStyle>
            <a:lvl1pPr>
              <a:defRPr sz="1200"/>
            </a:lvl1pPr>
          </a:lstStyle>
          <a:p>
            <a:fld id="{FEA1243F-3000-4347-94A4-FBDEAD3122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12" Type="http://schemas.openxmlformats.org/officeDocument/2006/relationships/image" Target="../media/image7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5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Relationship Id="rId14" Type="http://schemas.openxmlformats.org/officeDocument/2006/relationships/image" Target="../media/image9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423E8A4-D2B7-46D2-92C3-AE6BC0B9BD06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9309AE25-B267-4B83-A0CB-35016E70EE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61BEEC28-F63A-4526-A6C3-33CFC7679C2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66725" y="381198"/>
            <a:ext cx="4638674" cy="675926"/>
          </a:xfrm>
          <a:prstGeom prst="rect">
            <a:avLst/>
          </a:prstGeom>
        </p:spPr>
        <p:txBody>
          <a:bodyPr vert="horz" lIns="0" rIns="0" anchor="ctr">
            <a:noAutofit/>
          </a:bodyPr>
          <a:lstStyle/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566839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867400" y="174116"/>
            <a:ext cx="2212182" cy="300831"/>
          </a:xfrm>
          <a:prstGeom prst="rect">
            <a:avLst/>
          </a:prstGeom>
        </p:spPr>
        <p:txBody>
          <a:bodyPr vert="horz" anchor="b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/>
              <a:t>www.website.com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83880" y="173195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>
              <a:defRPr sz="1200" b="1">
                <a:solidFill>
                  <a:schemeClr val="bg2"/>
                </a:solidFill>
              </a:defRPr>
            </a:lvl1pPr>
          </a:lstStyle>
          <a:p>
            <a:fld id="{49598980-D22C-4904-9F8F-3DB09B2ECD8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41E45D2D-0469-4652-A090-C4D13F3C1502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5307178"/>
            <a:ext cx="1219200" cy="1550822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16C04FF8-AE2F-4C75-8657-A2201B95197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16459" y="4545317"/>
            <a:ext cx="1248460" cy="1570328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2" r:id="rId4"/>
    <p:sldLayoutId id="2147483656" r:id="rId5"/>
  </p:sldLayoutIdLst>
  <p:txStyles>
    <p:titleStyle>
      <a:lvl1pPr marL="182880" algn="l" rtl="0" eaLnBrk="1" latinLnBrk="0" hangingPunct="1">
        <a:spcBef>
          <a:spcPct val="0"/>
        </a:spcBef>
        <a:buNone/>
        <a:defRPr sz="4000" b="1" kern="1200">
          <a:ln w="6350">
            <a:noFill/>
          </a:ln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80000"/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95000"/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2834050" y="1599233"/>
            <a:ext cx="5936456" cy="1425577"/>
          </a:xfrm>
        </p:spPr>
        <p:txBody>
          <a:bodyPr/>
          <a:lstStyle/>
          <a:p>
            <a:r>
              <a:rPr lang="en-US"/>
              <a:t>Project Report</a:t>
            </a:r>
            <a:br>
              <a:rPr lang="en-US"/>
            </a:br>
            <a:r>
              <a:rPr lang="en-US" b="0" err="1"/>
              <a:t>iCT</a:t>
            </a:r>
            <a:r>
              <a:rPr lang="en-US" b="0"/>
              <a:t> Multi-platform Flashcard software</a:t>
            </a:r>
            <a:br>
              <a:rPr lang="en-US" b="0"/>
            </a:br>
            <a:r>
              <a:rPr lang="en-US" b="0"/>
              <a:t>for learning English</a:t>
            </a: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020978" y="4137024"/>
            <a:ext cx="5562600" cy="537680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en-US" b="1"/>
              <a:t>COURSE: SOFTWARE ENGINEERING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3E6573-A2F5-444A-AD30-93AAAC704999}"/>
              </a:ext>
            </a:extLst>
          </p:cNvPr>
          <p:cNvSpPr/>
          <p:nvPr/>
        </p:nvSpPr>
        <p:spPr>
          <a:xfrm>
            <a:off x="4876800" y="472440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>
                <a:solidFill>
                  <a:schemeClr val="bg1">
                    <a:lumMod val="85000"/>
                    <a:lumOff val="15000"/>
                  </a:schemeClr>
                </a:solidFill>
              </a:rPr>
              <a:t>- </a:t>
            </a:r>
            <a:r>
              <a:rPr lang="en-US" err="1">
                <a:solidFill>
                  <a:schemeClr val="bg1">
                    <a:lumMod val="85000"/>
                    <a:lumOff val="15000"/>
                  </a:schemeClr>
                </a:solidFill>
              </a:rPr>
              <a:t>Bùi</a:t>
            </a:r>
            <a:r>
              <a:rPr lang="en-US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err="1">
                <a:solidFill>
                  <a:schemeClr val="bg1">
                    <a:lumMod val="85000"/>
                    <a:lumOff val="15000"/>
                  </a:schemeClr>
                </a:solidFill>
              </a:rPr>
              <a:t>Thị</a:t>
            </a:r>
            <a:r>
              <a:rPr lang="en-US">
                <a:solidFill>
                  <a:schemeClr val="bg1">
                    <a:lumMod val="85000"/>
                    <a:lumOff val="15000"/>
                  </a:schemeClr>
                </a:solidFill>
              </a:rPr>
              <a:t> Ph</a:t>
            </a:r>
            <a:r>
              <a:rPr lang="vi-VN">
                <a:solidFill>
                  <a:schemeClr val="bg1">
                    <a:lumMod val="85000"/>
                    <a:lumOff val="15000"/>
                  </a:schemeClr>
                </a:solidFill>
              </a:rPr>
              <a:t>ư</a:t>
            </a:r>
            <a:r>
              <a:rPr lang="en-US" err="1">
                <a:solidFill>
                  <a:schemeClr val="bg1">
                    <a:lumMod val="85000"/>
                    <a:lumOff val="15000"/>
                  </a:schemeClr>
                </a:solidFill>
              </a:rPr>
              <a:t>ơng</a:t>
            </a:r>
            <a:r>
              <a:rPr lang="en-US">
                <a:solidFill>
                  <a:schemeClr val="bg1">
                    <a:lumMod val="85000"/>
                    <a:lumOff val="15000"/>
                  </a:schemeClr>
                </a:solidFill>
              </a:rPr>
              <a:t> Anh</a:t>
            </a:r>
          </a:p>
          <a:p>
            <a:r>
              <a:rPr lang="en-US">
                <a:solidFill>
                  <a:schemeClr val="bg1">
                    <a:lumMod val="85000"/>
                    <a:lumOff val="15000"/>
                  </a:schemeClr>
                </a:solidFill>
              </a:rPr>
              <a:t>- </a:t>
            </a:r>
            <a:r>
              <a:rPr lang="en-US" err="1">
                <a:solidFill>
                  <a:schemeClr val="bg1">
                    <a:lumMod val="85000"/>
                    <a:lumOff val="15000"/>
                  </a:schemeClr>
                </a:solidFill>
              </a:rPr>
              <a:t>Nguyễn</a:t>
            </a:r>
            <a:r>
              <a:rPr lang="en-US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err="1">
                <a:solidFill>
                  <a:schemeClr val="bg1">
                    <a:lumMod val="85000"/>
                    <a:lumOff val="15000"/>
                  </a:schemeClr>
                </a:solidFill>
              </a:rPr>
              <a:t>Việt</a:t>
            </a:r>
            <a:r>
              <a:rPr lang="en-US">
                <a:solidFill>
                  <a:schemeClr val="bg1">
                    <a:lumMod val="85000"/>
                    <a:lumOff val="15000"/>
                  </a:schemeClr>
                </a:solidFill>
              </a:rPr>
              <a:t> Anh</a:t>
            </a:r>
          </a:p>
          <a:p>
            <a:r>
              <a:rPr lang="en-US">
                <a:solidFill>
                  <a:schemeClr val="bg1">
                    <a:lumMod val="85000"/>
                    <a:lumOff val="15000"/>
                  </a:schemeClr>
                </a:solidFill>
              </a:rPr>
              <a:t>- Trần </a:t>
            </a:r>
            <a:r>
              <a:rPr lang="en-US" err="1">
                <a:solidFill>
                  <a:schemeClr val="bg1">
                    <a:lumMod val="85000"/>
                    <a:lumOff val="15000"/>
                  </a:schemeClr>
                </a:solidFill>
              </a:rPr>
              <a:t>Vũ</a:t>
            </a:r>
            <a:r>
              <a:rPr lang="en-US">
                <a:solidFill>
                  <a:schemeClr val="bg1">
                    <a:lumMod val="85000"/>
                    <a:lumOff val="15000"/>
                  </a:schemeClr>
                </a:solidFill>
              </a:rPr>
              <a:t> Hải</a:t>
            </a:r>
          </a:p>
          <a:p>
            <a:r>
              <a:rPr lang="en-US">
                <a:solidFill>
                  <a:schemeClr val="bg1">
                    <a:lumMod val="85000"/>
                    <a:lumOff val="15000"/>
                  </a:schemeClr>
                </a:solidFill>
              </a:rPr>
              <a:t>- Trần Thị Thoa</a:t>
            </a:r>
          </a:p>
          <a:p>
            <a:r>
              <a:rPr lang="en-US">
                <a:solidFill>
                  <a:schemeClr val="bg1">
                    <a:lumMod val="85000"/>
                    <a:lumOff val="15000"/>
                  </a:schemeClr>
                </a:solidFill>
              </a:rPr>
              <a:t>- Phạm Nguyên Khánh Phong</a:t>
            </a:r>
          </a:p>
          <a:p>
            <a:pPr marL="285750" indent="-285750">
              <a:buFontTx/>
              <a:buChar char="-"/>
            </a:pPr>
            <a:endParaRPr lang="en-US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E54B0C5-3B8F-4EEA-9C46-8E22B2D687FA}"/>
              </a:ext>
            </a:extLst>
          </p:cNvPr>
          <p:cNvSpPr txBox="1">
            <a:spLocks/>
          </p:cNvSpPr>
          <p:nvPr/>
        </p:nvSpPr>
        <p:spPr>
          <a:xfrm>
            <a:off x="3124200" y="4744278"/>
            <a:ext cx="1752600" cy="537680"/>
          </a:xfrm>
          <a:prstGeom prst="rect">
            <a:avLst/>
          </a:prstGeom>
          <a:noFill/>
        </p:spPr>
        <p:txBody>
          <a:bodyPr vert="horz" anchor="t">
            <a:normAutofit/>
          </a:bodyPr>
          <a:lstStyle>
            <a:lvl1pPr marL="0" marR="36576" indent="0" algn="l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None/>
              <a:defRPr sz="2800" kern="1200">
                <a:ln>
                  <a:noFill/>
                </a:ln>
                <a:solidFill>
                  <a:schemeClr val="bg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95000"/>
              <a:buFont typeface="Arial" panose="020B0604020202020204" pitchFamily="34" charset="0"/>
              <a:buNone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000"/>
              <a:t>GROUP X: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474026"/>
            <a:ext cx="4754880" cy="799306"/>
          </a:xfrm>
        </p:spPr>
        <p:txBody>
          <a:bodyPr/>
          <a:lstStyle/>
          <a:p>
            <a:r>
              <a:rPr lang="en-US" b="0"/>
              <a:t>OUTLINE</a:t>
            </a:r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CF1021D-DBAF-4FC7-9162-2B81F12084A7}"/>
              </a:ext>
            </a:extLst>
          </p:cNvPr>
          <p:cNvSpPr txBox="1">
            <a:spLocks/>
          </p:cNvSpPr>
          <p:nvPr/>
        </p:nvSpPr>
        <p:spPr>
          <a:xfrm>
            <a:off x="762000" y="1600200"/>
            <a:ext cx="7126357" cy="799306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l" rtl="0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1.Analysis and Design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474026"/>
            <a:ext cx="4754880" cy="799306"/>
          </a:xfrm>
        </p:spPr>
        <p:txBody>
          <a:bodyPr/>
          <a:lstStyle/>
          <a:p>
            <a:r>
              <a:rPr lang="en-US"/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2469514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474026"/>
            <a:ext cx="4754880" cy="799306"/>
          </a:xfrm>
        </p:spPr>
        <p:txBody>
          <a:bodyPr/>
          <a:lstStyle/>
          <a:p>
            <a:r>
              <a:rPr lang="en-US"/>
              <a:t>TECHNOLOGIES</a:t>
            </a:r>
          </a:p>
        </p:txBody>
      </p:sp>
    </p:spTree>
    <p:extLst>
      <p:ext uri="{BB962C8B-B14F-4D97-AF65-F5344CB8AC3E}">
        <p14:creationId xmlns:p14="http://schemas.microsoft.com/office/powerpoint/2010/main" val="3441165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474026"/>
            <a:ext cx="4754880" cy="799306"/>
          </a:xfrm>
        </p:spPr>
        <p:txBody>
          <a:bodyPr/>
          <a:lstStyle/>
          <a:p>
            <a:r>
              <a:rPr lang="en-US"/>
              <a:t>TEAMWORK</a:t>
            </a:r>
          </a:p>
        </p:txBody>
      </p:sp>
    </p:spTree>
    <p:extLst>
      <p:ext uri="{BB962C8B-B14F-4D97-AF65-F5344CB8AC3E}">
        <p14:creationId xmlns:p14="http://schemas.microsoft.com/office/powerpoint/2010/main" val="3150695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474026"/>
            <a:ext cx="4754880" cy="799306"/>
          </a:xfrm>
        </p:spPr>
        <p:txBody>
          <a:bodyPr/>
          <a:lstStyle/>
          <a:p>
            <a:r>
              <a:rPr lang="en-US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3629498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474026"/>
            <a:ext cx="4754880" cy="799306"/>
          </a:xfrm>
        </p:spPr>
        <p:txBody>
          <a:bodyPr/>
          <a:lstStyle/>
          <a:p>
            <a:r>
              <a:rPr lang="en-US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219991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723900" y="2879018"/>
            <a:ext cx="7696200" cy="1099963"/>
          </a:xfrm>
        </p:spPr>
        <p:txBody>
          <a:bodyPr/>
          <a:lstStyle/>
          <a:p>
            <a:r>
              <a:rPr lang="en-US" b="0"/>
              <a:t>THANK YOU </a:t>
            </a:r>
            <a:r>
              <a:rPr lang="en-US"/>
              <a:t>YOUR ATTENTION!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ustom 48">
      <a:dk1>
        <a:sysClr val="windowText" lastClr="000000"/>
      </a:dk1>
      <a:lt1>
        <a:sysClr val="window" lastClr="FFFFFF"/>
      </a:lt1>
      <a:dk2>
        <a:srgbClr val="262626"/>
      </a:dk2>
      <a:lt2>
        <a:srgbClr val="F2F2F2"/>
      </a:lt2>
      <a:accent1>
        <a:srgbClr val="C94C25"/>
      </a:accent1>
      <a:accent2>
        <a:srgbClr val="EA8640"/>
      </a:accent2>
      <a:accent3>
        <a:srgbClr val="99D9E7"/>
      </a:accent3>
      <a:accent4>
        <a:srgbClr val="FAB17B"/>
      </a:accent4>
      <a:accent5>
        <a:srgbClr val="21B8B3"/>
      </a:accent5>
      <a:accent6>
        <a:srgbClr val="F3786E"/>
      </a:accent6>
      <a:hlink>
        <a:srgbClr val="646567"/>
      </a:hlink>
      <a:folHlink>
        <a:srgbClr val="646567"/>
      </a:folHlink>
    </a:clrScheme>
    <a:fontScheme name="Custom 27">
      <a:majorFont>
        <a:latin typeface="Segoe UI"/>
        <a:ea typeface=""/>
        <a:cs typeface=""/>
      </a:majorFont>
      <a:minorFont>
        <a:latin typeface="Arial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110000" t="250000" r="110000" b="40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110000" t="250000" r="110000" b="40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0000"/>
                <a:satMod val="130000"/>
              </a:schemeClr>
              <a:schemeClr val="phClr">
                <a:tint val="70000"/>
                <a:satMod val="1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0167107 - Reporting progress or status presentation - NEW.potx" id="{24ADC811-FCB2-4A9B-852A-BB14EA0B4C87}" vid="{F865C24B-81F8-4D59-BA13-A775229E76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23</TotalTime>
  <Words>59</Words>
  <Application>Microsoft Office PowerPoint</Application>
  <PresentationFormat>On-screen Show (4:3)</PresentationFormat>
  <Paragraphs>24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Segoe UI</vt:lpstr>
      <vt:lpstr>Wingdings 2</vt:lpstr>
      <vt:lpstr>Verve</vt:lpstr>
      <vt:lpstr>Project Report iCT Multi-platform Flashcard software for learning English</vt:lpstr>
      <vt:lpstr>OUTLINE</vt:lpstr>
      <vt:lpstr>DESIGN</vt:lpstr>
      <vt:lpstr>TECHNOLOGIES</vt:lpstr>
      <vt:lpstr>TEAMWORK</vt:lpstr>
      <vt:lpstr>RESULT</vt:lpstr>
      <vt:lpstr>Q&amp;A</vt:lpstr>
      <vt:lpstr>THANK YOU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Report iCT Multi-platform Flashcard software</dc:title>
  <dc:creator>Nguyen Viet Anh 20150143</dc:creator>
  <cp:lastModifiedBy>Việt Anh Nguyễn</cp:lastModifiedBy>
  <cp:revision>3</cp:revision>
  <dcterms:created xsi:type="dcterms:W3CDTF">2018-05-28T02:11:52Z</dcterms:created>
  <dcterms:modified xsi:type="dcterms:W3CDTF">2018-06-09T05:18:06Z</dcterms:modified>
</cp:coreProperties>
</file>